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1"/>
  </p:notesMasterIdLst>
  <p:sldIdLst>
    <p:sldId id="262" r:id="rId2"/>
    <p:sldId id="258" r:id="rId3"/>
    <p:sldId id="283" r:id="rId4"/>
    <p:sldId id="284" r:id="rId5"/>
    <p:sldId id="285" r:id="rId6"/>
    <p:sldId id="286" r:id="rId7"/>
    <p:sldId id="287" r:id="rId8"/>
    <p:sldId id="288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289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Frank Ruhl Libre Light" panose="020B0604020202020204" charset="-79"/>
      <p:regular r:id="rId26"/>
      <p:bold r:id="rId27"/>
    </p:embeddedFont>
    <p:embeddedFont>
      <p:font typeface="IBM Plex Sans Condensed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887"/>
    <a:srgbClr val="193265"/>
    <a:srgbClr val="1C3B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14E7A-0FB9-4062-93C0-0E21313E930A}">
  <a:tblStyle styleId="{5C514E7A-0FB9-4062-93C0-0E21313E93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/>
    <p:restoredTop sz="94694"/>
  </p:normalViewPr>
  <p:slideViewPr>
    <p:cSldViewPr snapToGrid="0" snapToObjects="1">
      <p:cViewPr varScale="1">
        <p:scale>
          <a:sx n="138" d="100"/>
          <a:sy n="138" d="100"/>
        </p:scale>
        <p:origin x="1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jacobsengineering.sharepoint.com/sites/667204/Shared%20Documents/SDC/Weekly%20Excel%20Table/Weekly%20Report%20Tab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jacobsengineering.sharepoint.com/sites/667204/Shared%20Documents/SDC/Weekly%20Excel%20Table/Weekly%20Report%20Tabl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jacobsengineering.sharepoint.com/sites/667204/Shared%20Documents/SDC/Weekly%20Excel%20Table/Weekly%20Report%20Table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jacobsengineering.sharepoint.com/sites/667204/Shared%20Documents/SDC/Weekly%20Excel%20Table/Weekly%20Report%20Table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15955696751664E-2"/>
          <c:y val="0.12145202986636096"/>
          <c:w val="0.85750975592860279"/>
          <c:h val="0.61797284908422967"/>
        </c:manualLayout>
      </c:layout>
      <c:scatterChart>
        <c:scatterStyle val="lineMarker"/>
        <c:varyColors val="0"/>
        <c:ser>
          <c:idx val="3"/>
          <c:order val="2"/>
          <c:tx>
            <c:v>MZMW-1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'Water Level Data'!$A$48:$A$500</c:f>
              <c:numCache>
                <c:formatCode>m/d/yyyy</c:formatCode>
                <c:ptCount val="453"/>
                <c:pt idx="0">
                  <c:v>43173</c:v>
                </c:pt>
                <c:pt idx="1">
                  <c:v>43174</c:v>
                </c:pt>
                <c:pt idx="2">
                  <c:v>43175</c:v>
                </c:pt>
                <c:pt idx="3">
                  <c:v>43178</c:v>
                </c:pt>
                <c:pt idx="4">
                  <c:v>43179</c:v>
                </c:pt>
                <c:pt idx="5">
                  <c:v>43180</c:v>
                </c:pt>
                <c:pt idx="6">
                  <c:v>43185</c:v>
                </c:pt>
                <c:pt idx="7">
                  <c:v>43187</c:v>
                </c:pt>
                <c:pt idx="8">
                  <c:v>43188</c:v>
                </c:pt>
                <c:pt idx="9">
                  <c:v>43199</c:v>
                </c:pt>
                <c:pt idx="10">
                  <c:v>43200</c:v>
                </c:pt>
                <c:pt idx="11">
                  <c:v>43201</c:v>
                </c:pt>
                <c:pt idx="12">
                  <c:v>43202</c:v>
                </c:pt>
                <c:pt idx="13">
                  <c:v>43203</c:v>
                </c:pt>
                <c:pt idx="14">
                  <c:v>43206</c:v>
                </c:pt>
                <c:pt idx="15">
                  <c:v>43207</c:v>
                </c:pt>
                <c:pt idx="16">
                  <c:v>43208</c:v>
                </c:pt>
                <c:pt idx="17">
                  <c:v>43209</c:v>
                </c:pt>
                <c:pt idx="18">
                  <c:v>43210</c:v>
                </c:pt>
                <c:pt idx="19">
                  <c:v>43213</c:v>
                </c:pt>
                <c:pt idx="20">
                  <c:v>43216</c:v>
                </c:pt>
                <c:pt idx="21">
                  <c:v>43217</c:v>
                </c:pt>
                <c:pt idx="22">
                  <c:v>43220</c:v>
                </c:pt>
                <c:pt idx="23">
                  <c:v>43221</c:v>
                </c:pt>
                <c:pt idx="24">
                  <c:v>43222</c:v>
                </c:pt>
                <c:pt idx="25">
                  <c:v>43223</c:v>
                </c:pt>
                <c:pt idx="26">
                  <c:v>43224</c:v>
                </c:pt>
                <c:pt idx="27">
                  <c:v>43227</c:v>
                </c:pt>
                <c:pt idx="28">
                  <c:v>43228</c:v>
                </c:pt>
                <c:pt idx="29">
                  <c:v>43229</c:v>
                </c:pt>
                <c:pt idx="30">
                  <c:v>43230</c:v>
                </c:pt>
                <c:pt idx="31">
                  <c:v>43231</c:v>
                </c:pt>
                <c:pt idx="32">
                  <c:v>43234</c:v>
                </c:pt>
                <c:pt idx="33">
                  <c:v>43235</c:v>
                </c:pt>
                <c:pt idx="34">
                  <c:v>43236</c:v>
                </c:pt>
                <c:pt idx="35">
                  <c:v>43237</c:v>
                </c:pt>
                <c:pt idx="36">
                  <c:v>43238</c:v>
                </c:pt>
                <c:pt idx="37">
                  <c:v>43242</c:v>
                </c:pt>
                <c:pt idx="38">
                  <c:v>43243</c:v>
                </c:pt>
                <c:pt idx="39">
                  <c:v>43244</c:v>
                </c:pt>
                <c:pt idx="40">
                  <c:v>43245</c:v>
                </c:pt>
                <c:pt idx="41">
                  <c:v>43249</c:v>
                </c:pt>
                <c:pt idx="42">
                  <c:v>43250</c:v>
                </c:pt>
                <c:pt idx="43">
                  <c:v>43251</c:v>
                </c:pt>
                <c:pt idx="44">
                  <c:v>43252</c:v>
                </c:pt>
                <c:pt idx="45">
                  <c:v>43255</c:v>
                </c:pt>
                <c:pt idx="46">
                  <c:v>43256</c:v>
                </c:pt>
                <c:pt idx="47">
                  <c:v>43257</c:v>
                </c:pt>
                <c:pt idx="48">
                  <c:v>43258</c:v>
                </c:pt>
                <c:pt idx="49">
                  <c:v>43259</c:v>
                </c:pt>
                <c:pt idx="50">
                  <c:v>43262</c:v>
                </c:pt>
                <c:pt idx="51">
                  <c:v>43263</c:v>
                </c:pt>
                <c:pt idx="52">
                  <c:v>43264</c:v>
                </c:pt>
                <c:pt idx="53">
                  <c:v>43265</c:v>
                </c:pt>
                <c:pt idx="54">
                  <c:v>43266</c:v>
                </c:pt>
                <c:pt idx="55">
                  <c:v>43269</c:v>
                </c:pt>
                <c:pt idx="56">
                  <c:v>43270</c:v>
                </c:pt>
                <c:pt idx="57">
                  <c:v>43271</c:v>
                </c:pt>
                <c:pt idx="58">
                  <c:v>43272</c:v>
                </c:pt>
                <c:pt idx="59">
                  <c:v>43273</c:v>
                </c:pt>
                <c:pt idx="60">
                  <c:v>43274</c:v>
                </c:pt>
                <c:pt idx="61">
                  <c:v>43276</c:v>
                </c:pt>
                <c:pt idx="62">
                  <c:v>43278</c:v>
                </c:pt>
                <c:pt idx="63">
                  <c:v>43279</c:v>
                </c:pt>
                <c:pt idx="64">
                  <c:v>43280</c:v>
                </c:pt>
                <c:pt idx="65">
                  <c:v>43281</c:v>
                </c:pt>
                <c:pt idx="66">
                  <c:v>43283</c:v>
                </c:pt>
                <c:pt idx="67">
                  <c:v>43284</c:v>
                </c:pt>
                <c:pt idx="68">
                  <c:v>43285</c:v>
                </c:pt>
                <c:pt idx="69">
                  <c:v>43286</c:v>
                </c:pt>
                <c:pt idx="70">
                  <c:v>43290</c:v>
                </c:pt>
                <c:pt idx="71">
                  <c:v>43291</c:v>
                </c:pt>
                <c:pt idx="72">
                  <c:v>43292</c:v>
                </c:pt>
                <c:pt idx="73">
                  <c:v>43293</c:v>
                </c:pt>
                <c:pt idx="74">
                  <c:v>43294</c:v>
                </c:pt>
                <c:pt idx="75">
                  <c:v>43297</c:v>
                </c:pt>
                <c:pt idx="76">
                  <c:v>43298</c:v>
                </c:pt>
                <c:pt idx="77">
                  <c:v>43304</c:v>
                </c:pt>
                <c:pt idx="78">
                  <c:v>43305</c:v>
                </c:pt>
                <c:pt idx="79">
                  <c:v>43306</c:v>
                </c:pt>
                <c:pt idx="80">
                  <c:v>43307</c:v>
                </c:pt>
                <c:pt idx="81">
                  <c:v>43368</c:v>
                </c:pt>
                <c:pt idx="82">
                  <c:v>43369</c:v>
                </c:pt>
                <c:pt idx="83">
                  <c:v>43370</c:v>
                </c:pt>
                <c:pt idx="84">
                  <c:v>43371</c:v>
                </c:pt>
                <c:pt idx="85">
                  <c:v>43374</c:v>
                </c:pt>
                <c:pt idx="86">
                  <c:v>43375</c:v>
                </c:pt>
                <c:pt idx="87">
                  <c:v>43376</c:v>
                </c:pt>
                <c:pt idx="88">
                  <c:v>43377</c:v>
                </c:pt>
                <c:pt idx="89">
                  <c:v>43378</c:v>
                </c:pt>
                <c:pt idx="90">
                  <c:v>43395</c:v>
                </c:pt>
                <c:pt idx="91">
                  <c:v>43396</c:v>
                </c:pt>
                <c:pt idx="92">
                  <c:v>43397</c:v>
                </c:pt>
                <c:pt idx="93">
                  <c:v>43398</c:v>
                </c:pt>
                <c:pt idx="94">
                  <c:v>43399</c:v>
                </c:pt>
                <c:pt idx="95">
                  <c:v>43402</c:v>
                </c:pt>
                <c:pt idx="96">
                  <c:v>43403</c:v>
                </c:pt>
                <c:pt idx="97">
                  <c:v>43404</c:v>
                </c:pt>
                <c:pt idx="98">
                  <c:v>43405</c:v>
                </c:pt>
                <c:pt idx="99">
                  <c:v>43409</c:v>
                </c:pt>
                <c:pt idx="100">
                  <c:v>43410</c:v>
                </c:pt>
                <c:pt idx="101">
                  <c:v>43411</c:v>
                </c:pt>
                <c:pt idx="102">
                  <c:v>43412</c:v>
                </c:pt>
                <c:pt idx="103">
                  <c:v>43413</c:v>
                </c:pt>
                <c:pt idx="104">
                  <c:v>43417</c:v>
                </c:pt>
                <c:pt idx="105">
                  <c:v>43418</c:v>
                </c:pt>
                <c:pt idx="106">
                  <c:v>43419</c:v>
                </c:pt>
                <c:pt idx="107">
                  <c:v>43420</c:v>
                </c:pt>
                <c:pt idx="108">
                  <c:v>43423</c:v>
                </c:pt>
                <c:pt idx="109">
                  <c:v>43424</c:v>
                </c:pt>
                <c:pt idx="110">
                  <c:v>43425</c:v>
                </c:pt>
                <c:pt idx="111">
                  <c:v>43431</c:v>
                </c:pt>
                <c:pt idx="112">
                  <c:v>43432</c:v>
                </c:pt>
                <c:pt idx="113">
                  <c:v>43433</c:v>
                </c:pt>
                <c:pt idx="114">
                  <c:v>43434</c:v>
                </c:pt>
                <c:pt idx="115">
                  <c:v>43437</c:v>
                </c:pt>
                <c:pt idx="116">
                  <c:v>43438</c:v>
                </c:pt>
                <c:pt idx="117">
                  <c:v>43439</c:v>
                </c:pt>
                <c:pt idx="118">
                  <c:v>43444</c:v>
                </c:pt>
                <c:pt idx="119">
                  <c:v>43445</c:v>
                </c:pt>
                <c:pt idx="120">
                  <c:v>43446</c:v>
                </c:pt>
                <c:pt idx="121">
                  <c:v>43448</c:v>
                </c:pt>
                <c:pt idx="122">
                  <c:v>43451</c:v>
                </c:pt>
                <c:pt idx="123">
                  <c:v>43452</c:v>
                </c:pt>
                <c:pt idx="124">
                  <c:v>43453</c:v>
                </c:pt>
                <c:pt idx="125">
                  <c:v>43467</c:v>
                </c:pt>
                <c:pt idx="126">
                  <c:v>43473</c:v>
                </c:pt>
                <c:pt idx="127">
                  <c:v>43474</c:v>
                </c:pt>
                <c:pt idx="128">
                  <c:v>43475</c:v>
                </c:pt>
                <c:pt idx="129">
                  <c:v>43476</c:v>
                </c:pt>
                <c:pt idx="130">
                  <c:v>43479</c:v>
                </c:pt>
                <c:pt idx="131">
                  <c:v>43480</c:v>
                </c:pt>
                <c:pt idx="132">
                  <c:v>43481</c:v>
                </c:pt>
                <c:pt idx="133">
                  <c:v>43482</c:v>
                </c:pt>
                <c:pt idx="134">
                  <c:v>43488</c:v>
                </c:pt>
                <c:pt idx="135">
                  <c:v>43489</c:v>
                </c:pt>
                <c:pt idx="136">
                  <c:v>43490</c:v>
                </c:pt>
                <c:pt idx="137">
                  <c:v>43493</c:v>
                </c:pt>
                <c:pt idx="138">
                  <c:v>43494</c:v>
                </c:pt>
                <c:pt idx="139">
                  <c:v>43495</c:v>
                </c:pt>
                <c:pt idx="140">
                  <c:v>43498</c:v>
                </c:pt>
                <c:pt idx="141">
                  <c:v>43500</c:v>
                </c:pt>
                <c:pt idx="142">
                  <c:v>43501</c:v>
                </c:pt>
                <c:pt idx="143">
                  <c:v>43502</c:v>
                </c:pt>
                <c:pt idx="144">
                  <c:v>43504</c:v>
                </c:pt>
                <c:pt idx="145">
                  <c:v>43510</c:v>
                </c:pt>
                <c:pt idx="146">
                  <c:v>43511</c:v>
                </c:pt>
                <c:pt idx="147">
                  <c:v>43514</c:v>
                </c:pt>
                <c:pt idx="148">
                  <c:v>43515</c:v>
                </c:pt>
                <c:pt idx="149">
                  <c:v>43517</c:v>
                </c:pt>
                <c:pt idx="150">
                  <c:v>43518</c:v>
                </c:pt>
                <c:pt idx="151">
                  <c:v>43521</c:v>
                </c:pt>
                <c:pt idx="152">
                  <c:v>43522</c:v>
                </c:pt>
                <c:pt idx="153">
                  <c:v>43523</c:v>
                </c:pt>
                <c:pt idx="154">
                  <c:v>43524</c:v>
                </c:pt>
                <c:pt idx="155">
                  <c:v>43525</c:v>
                </c:pt>
                <c:pt idx="156">
                  <c:v>43528</c:v>
                </c:pt>
                <c:pt idx="157">
                  <c:v>43529</c:v>
                </c:pt>
                <c:pt idx="158">
                  <c:v>43530</c:v>
                </c:pt>
                <c:pt idx="159">
                  <c:v>43531</c:v>
                </c:pt>
                <c:pt idx="160">
                  <c:v>43535</c:v>
                </c:pt>
                <c:pt idx="161">
                  <c:v>43536</c:v>
                </c:pt>
                <c:pt idx="162">
                  <c:v>43537</c:v>
                </c:pt>
                <c:pt idx="163">
                  <c:v>43538</c:v>
                </c:pt>
                <c:pt idx="164">
                  <c:v>43539</c:v>
                </c:pt>
                <c:pt idx="165">
                  <c:v>43542</c:v>
                </c:pt>
                <c:pt idx="166">
                  <c:v>43543</c:v>
                </c:pt>
                <c:pt idx="167">
                  <c:v>43544</c:v>
                </c:pt>
                <c:pt idx="168">
                  <c:v>43545</c:v>
                </c:pt>
                <c:pt idx="169">
                  <c:v>43546</c:v>
                </c:pt>
                <c:pt idx="170">
                  <c:v>43549</c:v>
                </c:pt>
                <c:pt idx="171">
                  <c:v>43550</c:v>
                </c:pt>
                <c:pt idx="172">
                  <c:v>43551</c:v>
                </c:pt>
                <c:pt idx="173">
                  <c:v>43563</c:v>
                </c:pt>
                <c:pt idx="174">
                  <c:v>43564</c:v>
                </c:pt>
                <c:pt idx="175">
                  <c:v>43565</c:v>
                </c:pt>
                <c:pt idx="176">
                  <c:v>43566</c:v>
                </c:pt>
                <c:pt idx="177">
                  <c:v>43567</c:v>
                </c:pt>
                <c:pt idx="178">
                  <c:v>43570</c:v>
                </c:pt>
                <c:pt idx="179">
                  <c:v>43571</c:v>
                </c:pt>
                <c:pt idx="180">
                  <c:v>43572</c:v>
                </c:pt>
                <c:pt idx="181">
                  <c:v>43573</c:v>
                </c:pt>
                <c:pt idx="182">
                  <c:v>43591</c:v>
                </c:pt>
                <c:pt idx="183">
                  <c:v>43593</c:v>
                </c:pt>
                <c:pt idx="184">
                  <c:v>43594</c:v>
                </c:pt>
                <c:pt idx="185">
                  <c:v>43598</c:v>
                </c:pt>
                <c:pt idx="186">
                  <c:v>43600</c:v>
                </c:pt>
                <c:pt idx="187">
                  <c:v>43605</c:v>
                </c:pt>
                <c:pt idx="188">
                  <c:v>43608</c:v>
                </c:pt>
                <c:pt idx="189">
                  <c:v>43613</c:v>
                </c:pt>
                <c:pt idx="190">
                  <c:v>43614</c:v>
                </c:pt>
                <c:pt idx="191">
                  <c:v>43615</c:v>
                </c:pt>
                <c:pt idx="192">
                  <c:v>43616</c:v>
                </c:pt>
                <c:pt idx="193">
                  <c:v>43619</c:v>
                </c:pt>
                <c:pt idx="194">
                  <c:v>43620</c:v>
                </c:pt>
                <c:pt idx="195">
                  <c:v>43621</c:v>
                </c:pt>
                <c:pt idx="196">
                  <c:v>43622</c:v>
                </c:pt>
                <c:pt idx="197">
                  <c:v>43623</c:v>
                </c:pt>
                <c:pt idx="198">
                  <c:v>43626</c:v>
                </c:pt>
                <c:pt idx="199">
                  <c:v>43630</c:v>
                </c:pt>
              </c:numCache>
            </c:numRef>
          </c:xVal>
          <c:yVal>
            <c:numRef>
              <c:f>'Water Level Data'!$I$48:$I$500</c:f>
              <c:numCache>
                <c:formatCode>General</c:formatCode>
                <c:ptCount val="453"/>
                <c:pt idx="0">
                  <c:v>86.66</c:v>
                </c:pt>
                <c:pt idx="1">
                  <c:v>72.66</c:v>
                </c:pt>
                <c:pt idx="2">
                  <c:v>77.36</c:v>
                </c:pt>
                <c:pt idx="3">
                  <c:v>76.459999999999994</c:v>
                </c:pt>
                <c:pt idx="4">
                  <c:v>75.66</c:v>
                </c:pt>
                <c:pt idx="5">
                  <c:v>75.86</c:v>
                </c:pt>
                <c:pt idx="6">
                  <c:v>77.34</c:v>
                </c:pt>
                <c:pt idx="7">
                  <c:v>76.459999999999994</c:v>
                </c:pt>
                <c:pt idx="8">
                  <c:v>76.259999999999991</c:v>
                </c:pt>
                <c:pt idx="9">
                  <c:v>74.86</c:v>
                </c:pt>
                <c:pt idx="10">
                  <c:v>76.459999999999994</c:v>
                </c:pt>
                <c:pt idx="11">
                  <c:v>75.47</c:v>
                </c:pt>
                <c:pt idx="12">
                  <c:v>75.56</c:v>
                </c:pt>
                <c:pt idx="13">
                  <c:v>76.209999999999994</c:v>
                </c:pt>
                <c:pt idx="14">
                  <c:v>77.11</c:v>
                </c:pt>
                <c:pt idx="15">
                  <c:v>76.039999999999992</c:v>
                </c:pt>
                <c:pt idx="16">
                  <c:v>76.509999999999991</c:v>
                </c:pt>
                <c:pt idx="17">
                  <c:v>75.77</c:v>
                </c:pt>
                <c:pt idx="18">
                  <c:v>75.72</c:v>
                </c:pt>
                <c:pt idx="19">
                  <c:v>75.959999999999994</c:v>
                </c:pt>
                <c:pt idx="20">
                  <c:v>75.149999999999991</c:v>
                </c:pt>
                <c:pt idx="21">
                  <c:v>75.56</c:v>
                </c:pt>
                <c:pt idx="22">
                  <c:v>74.009999999999991</c:v>
                </c:pt>
                <c:pt idx="23">
                  <c:v>73.33</c:v>
                </c:pt>
                <c:pt idx="24">
                  <c:v>73.53</c:v>
                </c:pt>
                <c:pt idx="25">
                  <c:v>72.94</c:v>
                </c:pt>
                <c:pt idx="26">
                  <c:v>72.759999999999991</c:v>
                </c:pt>
                <c:pt idx="27">
                  <c:v>73.739999999999995</c:v>
                </c:pt>
                <c:pt idx="28">
                  <c:v>74.14</c:v>
                </c:pt>
                <c:pt idx="29">
                  <c:v>74.66</c:v>
                </c:pt>
                <c:pt idx="30">
                  <c:v>74.39</c:v>
                </c:pt>
                <c:pt idx="31">
                  <c:v>73.66</c:v>
                </c:pt>
                <c:pt idx="32">
                  <c:v>74.84</c:v>
                </c:pt>
                <c:pt idx="33">
                  <c:v>75.33</c:v>
                </c:pt>
                <c:pt idx="34">
                  <c:v>76.239999999999995</c:v>
                </c:pt>
                <c:pt idx="35">
                  <c:v>76.63</c:v>
                </c:pt>
                <c:pt idx="36">
                  <c:v>77.16</c:v>
                </c:pt>
                <c:pt idx="37">
                  <c:v>78.489999999999995</c:v>
                </c:pt>
                <c:pt idx="38">
                  <c:v>78.94</c:v>
                </c:pt>
                <c:pt idx="39">
                  <c:v>79.22999999999999</c:v>
                </c:pt>
                <c:pt idx="40">
                  <c:v>79.22</c:v>
                </c:pt>
                <c:pt idx="41">
                  <c:v>79.84</c:v>
                </c:pt>
                <c:pt idx="42">
                  <c:v>78.66</c:v>
                </c:pt>
                <c:pt idx="43">
                  <c:v>80.849999999999994</c:v>
                </c:pt>
                <c:pt idx="44">
                  <c:v>81.06</c:v>
                </c:pt>
                <c:pt idx="45">
                  <c:v>81.509999999999991</c:v>
                </c:pt>
                <c:pt idx="46">
                  <c:v>81.83</c:v>
                </c:pt>
                <c:pt idx="47">
                  <c:v>81.53</c:v>
                </c:pt>
                <c:pt idx="48">
                  <c:v>81.509999999999991</c:v>
                </c:pt>
                <c:pt idx="49">
                  <c:v>81.539999999999992</c:v>
                </c:pt>
                <c:pt idx="50">
                  <c:v>82.56</c:v>
                </c:pt>
                <c:pt idx="51">
                  <c:v>82.66</c:v>
                </c:pt>
                <c:pt idx="52">
                  <c:v>82.61</c:v>
                </c:pt>
                <c:pt idx="53">
                  <c:v>82.78</c:v>
                </c:pt>
                <c:pt idx="54">
                  <c:v>83.05</c:v>
                </c:pt>
                <c:pt idx="55">
                  <c:v>82.7</c:v>
                </c:pt>
                <c:pt idx="56">
                  <c:v>82.149999999999991</c:v>
                </c:pt>
                <c:pt idx="57">
                  <c:v>82.61</c:v>
                </c:pt>
                <c:pt idx="58">
                  <c:v>81.92</c:v>
                </c:pt>
                <c:pt idx="59">
                  <c:v>81.96</c:v>
                </c:pt>
                <c:pt idx="60">
                  <c:v>82.7</c:v>
                </c:pt>
                <c:pt idx="61">
                  <c:v>82.16</c:v>
                </c:pt>
                <c:pt idx="62">
                  <c:v>82.99</c:v>
                </c:pt>
                <c:pt idx="63">
                  <c:v>83.34</c:v>
                </c:pt>
                <c:pt idx="64">
                  <c:v>86.61</c:v>
                </c:pt>
                <c:pt idx="65">
                  <c:v>83.97</c:v>
                </c:pt>
                <c:pt idx="66">
                  <c:v>84.22999999999999</c:v>
                </c:pt>
                <c:pt idx="67">
                  <c:v>83.97</c:v>
                </c:pt>
                <c:pt idx="68">
                  <c:v>84.66</c:v>
                </c:pt>
                <c:pt idx="69">
                  <c:v>84.81</c:v>
                </c:pt>
                <c:pt idx="70">
                  <c:v>84.66</c:v>
                </c:pt>
                <c:pt idx="71">
                  <c:v>85.009999999999991</c:v>
                </c:pt>
                <c:pt idx="72">
                  <c:v>85.039999999999992</c:v>
                </c:pt>
                <c:pt idx="73">
                  <c:v>85.06</c:v>
                </c:pt>
                <c:pt idx="74">
                  <c:v>85.03</c:v>
                </c:pt>
                <c:pt idx="75">
                  <c:v>84.56</c:v>
                </c:pt>
                <c:pt idx="76">
                  <c:v>84.47</c:v>
                </c:pt>
                <c:pt idx="77">
                  <c:v>84.759999999999991</c:v>
                </c:pt>
                <c:pt idx="78">
                  <c:v>85.41</c:v>
                </c:pt>
                <c:pt idx="79">
                  <c:v>85.41</c:v>
                </c:pt>
                <c:pt idx="80">
                  <c:v>85.539999999999992</c:v>
                </c:pt>
                <c:pt idx="81">
                  <c:v>78.739999999999995</c:v>
                </c:pt>
                <c:pt idx="82">
                  <c:v>78.709999999999994</c:v>
                </c:pt>
                <c:pt idx="83">
                  <c:v>78.649999999999991</c:v>
                </c:pt>
                <c:pt idx="84">
                  <c:v>78.66</c:v>
                </c:pt>
                <c:pt idx="85">
                  <c:v>85.16</c:v>
                </c:pt>
                <c:pt idx="86">
                  <c:v>85.06</c:v>
                </c:pt>
                <c:pt idx="87">
                  <c:v>84.86</c:v>
                </c:pt>
                <c:pt idx="88">
                  <c:v>84.81</c:v>
                </c:pt>
                <c:pt idx="89">
                  <c:v>84.86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82.13</c:v>
                </c:pt>
                <c:pt idx="105">
                  <c:v>81.819999999999993</c:v>
                </c:pt>
                <c:pt idx="106">
                  <c:v>81.08</c:v>
                </c:pt>
                <c:pt idx="107">
                  <c:v>81.03</c:v>
                </c:pt>
                <c:pt idx="108">
                  <c:v>80.679999999999993</c:v>
                </c:pt>
                <c:pt idx="109">
                  <c:v>79.11</c:v>
                </c:pt>
                <c:pt idx="110">
                  <c:v>79.459999999999994</c:v>
                </c:pt>
                <c:pt idx="111">
                  <c:v>79.33</c:v>
                </c:pt>
                <c:pt idx="112">
                  <c:v>79.06</c:v>
                </c:pt>
                <c:pt idx="113">
                  <c:v>78.78</c:v>
                </c:pt>
                <c:pt idx="114">
                  <c:v>79.06</c:v>
                </c:pt>
                <c:pt idx="115">
                  <c:v>79.856999999999999</c:v>
                </c:pt>
                <c:pt idx="116">
                  <c:v>78.66</c:v>
                </c:pt>
                <c:pt idx="117">
                  <c:v>78.8</c:v>
                </c:pt>
                <c:pt idx="118">
                  <c:v>78.7</c:v>
                </c:pt>
                <c:pt idx="119">
                  <c:v>78.509999999999991</c:v>
                </c:pt>
                <c:pt idx="120">
                  <c:v>78.61</c:v>
                </c:pt>
                <c:pt idx="121">
                  <c:v>79.459999999999994</c:v>
                </c:pt>
                <c:pt idx="122">
                  <c:v>81.91</c:v>
                </c:pt>
                <c:pt idx="123">
                  <c:v>79.86999999999999</c:v>
                </c:pt>
                <c:pt idx="124">
                  <c:v>76.69</c:v>
                </c:pt>
                <c:pt idx="125">
                  <c:v>81.289999999999992</c:v>
                </c:pt>
                <c:pt idx="126">
                  <c:v>80.429999999999993</c:v>
                </c:pt>
                <c:pt idx="127">
                  <c:v>75.81</c:v>
                </c:pt>
                <c:pt idx="128">
                  <c:v>79.61</c:v>
                </c:pt>
                <c:pt idx="129">
                  <c:v>80.08</c:v>
                </c:pt>
                <c:pt idx="130">
                  <c:v>80.259999999999991</c:v>
                </c:pt>
                <c:pt idx="131">
                  <c:v>81.75</c:v>
                </c:pt>
                <c:pt idx="132">
                  <c:v>79.259999999999991</c:v>
                </c:pt>
                <c:pt idx="133">
                  <c:v>78.929999999999993</c:v>
                </c:pt>
                <c:pt idx="134">
                  <c:v>78.88</c:v>
                </c:pt>
                <c:pt idx="135">
                  <c:v>78.52</c:v>
                </c:pt>
                <c:pt idx="136">
                  <c:v>78.61</c:v>
                </c:pt>
                <c:pt idx="137">
                  <c:v>84.649999999999991</c:v>
                </c:pt>
                <c:pt idx="138">
                  <c:v>80.45</c:v>
                </c:pt>
                <c:pt idx="139">
                  <c:v>80.64</c:v>
                </c:pt>
                <c:pt idx="140">
                  <c:v>80.61</c:v>
                </c:pt>
                <c:pt idx="141">
                  <c:v>80.59</c:v>
                </c:pt>
                <c:pt idx="142">
                  <c:v>81.459999999999994</c:v>
                </c:pt>
                <c:pt idx="143">
                  <c:v>81.61</c:v>
                </c:pt>
                <c:pt idx="144">
                  <c:v>80.31</c:v>
                </c:pt>
                <c:pt idx="145">
                  <c:v>81.11</c:v>
                </c:pt>
                <c:pt idx="146">
                  <c:v>77.72</c:v>
                </c:pt>
                <c:pt idx="147">
                  <c:v>78.75</c:v>
                </c:pt>
                <c:pt idx="148">
                  <c:v>79.39</c:v>
                </c:pt>
                <c:pt idx="149">
                  <c:v>76.7</c:v>
                </c:pt>
                <c:pt idx="150">
                  <c:v>76.789999999999992</c:v>
                </c:pt>
                <c:pt idx="151">
                  <c:v>71.83</c:v>
                </c:pt>
                <c:pt idx="152">
                  <c:v>74.509999999999991</c:v>
                </c:pt>
                <c:pt idx="153">
                  <c:v>74.56</c:v>
                </c:pt>
                <c:pt idx="154">
                  <c:v>73.56</c:v>
                </c:pt>
                <c:pt idx="155">
                  <c:v>73.75</c:v>
                </c:pt>
                <c:pt idx="156">
                  <c:v>76.75</c:v>
                </c:pt>
                <c:pt idx="157">
                  <c:v>75.849999999999994</c:v>
                </c:pt>
                <c:pt idx="158">
                  <c:v>72.899999999999991</c:v>
                </c:pt>
                <c:pt idx="159">
                  <c:v>71.679999999999993</c:v>
                </c:pt>
                <c:pt idx="160">
                  <c:v>70.209999999999994</c:v>
                </c:pt>
                <c:pt idx="161">
                  <c:v>69.84</c:v>
                </c:pt>
                <c:pt idx="162">
                  <c:v>69.44</c:v>
                </c:pt>
                <c:pt idx="163">
                  <c:v>71.16</c:v>
                </c:pt>
                <c:pt idx="164">
                  <c:v>68.899999999999991</c:v>
                </c:pt>
                <c:pt idx="165">
                  <c:v>71.05</c:v>
                </c:pt>
                <c:pt idx="166">
                  <c:v>66.36</c:v>
                </c:pt>
                <c:pt idx="167">
                  <c:v>67.3</c:v>
                </c:pt>
                <c:pt idx="168">
                  <c:v>67.289999999999992</c:v>
                </c:pt>
                <c:pt idx="169">
                  <c:v>67.16</c:v>
                </c:pt>
                <c:pt idx="170">
                  <c:v>70.069999999999993</c:v>
                </c:pt>
                <c:pt idx="171">
                  <c:v>68.16</c:v>
                </c:pt>
                <c:pt idx="172">
                  <c:v>80.259999999999991</c:v>
                </c:pt>
                <c:pt idx="173">
                  <c:v>65.759999999999991</c:v>
                </c:pt>
                <c:pt idx="174">
                  <c:v>66.5</c:v>
                </c:pt>
                <c:pt idx="175">
                  <c:v>66.84</c:v>
                </c:pt>
                <c:pt idx="176">
                  <c:v>68.88</c:v>
                </c:pt>
                <c:pt idx="177">
                  <c:v>69.209999999999994</c:v>
                </c:pt>
                <c:pt idx="178">
                  <c:v>67.55</c:v>
                </c:pt>
                <c:pt idx="179">
                  <c:v>65.17</c:v>
                </c:pt>
                <c:pt idx="180">
                  <c:v>65.679999999999993</c:v>
                </c:pt>
                <c:pt idx="181">
                  <c:v>66.8</c:v>
                </c:pt>
                <c:pt idx="182">
                  <c:v>65.77</c:v>
                </c:pt>
                <c:pt idx="183">
                  <c:v>66.44</c:v>
                </c:pt>
                <c:pt idx="184">
                  <c:v>66.63</c:v>
                </c:pt>
                <c:pt idx="185">
                  <c:v>66.86</c:v>
                </c:pt>
                <c:pt idx="186">
                  <c:v>66.959999999999994</c:v>
                </c:pt>
                <c:pt idx="187">
                  <c:v>66.56</c:v>
                </c:pt>
                <c:pt idx="188">
                  <c:v>66.06</c:v>
                </c:pt>
                <c:pt idx="189">
                  <c:v>65.81</c:v>
                </c:pt>
                <c:pt idx="190">
                  <c:v>65.759999999999991</c:v>
                </c:pt>
                <c:pt idx="191">
                  <c:v>66.86</c:v>
                </c:pt>
                <c:pt idx="192">
                  <c:v>71.459999999999994</c:v>
                </c:pt>
                <c:pt idx="193">
                  <c:v>65.759999999999991</c:v>
                </c:pt>
                <c:pt idx="194">
                  <c:v>66.099999999999994</c:v>
                </c:pt>
                <c:pt idx="195">
                  <c:v>66.179999999999993</c:v>
                </c:pt>
                <c:pt idx="196">
                  <c:v>66.14</c:v>
                </c:pt>
                <c:pt idx="197">
                  <c:v>67.459999999999994</c:v>
                </c:pt>
                <c:pt idx="198">
                  <c:v>66.099999999999994</c:v>
                </c:pt>
                <c:pt idx="199">
                  <c:v>66.099999999999994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D06-A74D-817A-073009754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706032"/>
        <c:axId val="115707992"/>
      </c:scatterChart>
      <c:scatterChart>
        <c:scatterStyle val="smoothMarker"/>
        <c:varyColors val="0"/>
        <c:ser>
          <c:idx val="0"/>
          <c:order val="0"/>
          <c:tx>
            <c:strRef>
              <c:f>'Water Level Data'!$C$3</c:f>
              <c:strCache>
                <c:ptCount val="1"/>
                <c:pt idx="0">
                  <c:v>SAMW-1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'Water Level Data'!$A$4:$A$500</c:f>
              <c:numCache>
                <c:formatCode>m/d/yyyy</c:formatCode>
                <c:ptCount val="497"/>
                <c:pt idx="0">
                  <c:v>43110</c:v>
                </c:pt>
                <c:pt idx="1">
                  <c:v>43111</c:v>
                </c:pt>
                <c:pt idx="2">
                  <c:v>43112</c:v>
                </c:pt>
                <c:pt idx="3">
                  <c:v>43115</c:v>
                </c:pt>
                <c:pt idx="4">
                  <c:v>43116</c:v>
                </c:pt>
                <c:pt idx="5">
                  <c:v>43117</c:v>
                </c:pt>
                <c:pt idx="6">
                  <c:v>43118</c:v>
                </c:pt>
                <c:pt idx="7">
                  <c:v>43119</c:v>
                </c:pt>
                <c:pt idx="8">
                  <c:v>43122</c:v>
                </c:pt>
                <c:pt idx="9">
                  <c:v>43123</c:v>
                </c:pt>
                <c:pt idx="10">
                  <c:v>43124</c:v>
                </c:pt>
                <c:pt idx="11">
                  <c:v>43125</c:v>
                </c:pt>
                <c:pt idx="12">
                  <c:v>43129</c:v>
                </c:pt>
                <c:pt idx="13">
                  <c:v>43130</c:v>
                </c:pt>
                <c:pt idx="14">
                  <c:v>43131</c:v>
                </c:pt>
                <c:pt idx="15">
                  <c:v>43132</c:v>
                </c:pt>
                <c:pt idx="16">
                  <c:v>43133</c:v>
                </c:pt>
                <c:pt idx="17">
                  <c:v>43136</c:v>
                </c:pt>
                <c:pt idx="18">
                  <c:v>43137</c:v>
                </c:pt>
                <c:pt idx="19">
                  <c:v>43138</c:v>
                </c:pt>
                <c:pt idx="20">
                  <c:v>43139</c:v>
                </c:pt>
                <c:pt idx="21">
                  <c:v>43140</c:v>
                </c:pt>
                <c:pt idx="22">
                  <c:v>43143</c:v>
                </c:pt>
                <c:pt idx="23">
                  <c:v>43144</c:v>
                </c:pt>
                <c:pt idx="24">
                  <c:v>43145</c:v>
                </c:pt>
                <c:pt idx="25">
                  <c:v>43146</c:v>
                </c:pt>
                <c:pt idx="26">
                  <c:v>43147</c:v>
                </c:pt>
                <c:pt idx="27">
                  <c:v>43150</c:v>
                </c:pt>
                <c:pt idx="28">
                  <c:v>43151</c:v>
                </c:pt>
                <c:pt idx="29">
                  <c:v>43152</c:v>
                </c:pt>
                <c:pt idx="30">
                  <c:v>43153</c:v>
                </c:pt>
                <c:pt idx="31">
                  <c:v>43154</c:v>
                </c:pt>
                <c:pt idx="32">
                  <c:v>43157</c:v>
                </c:pt>
                <c:pt idx="33">
                  <c:v>43158</c:v>
                </c:pt>
                <c:pt idx="34">
                  <c:v>43159</c:v>
                </c:pt>
                <c:pt idx="35">
                  <c:v>43160</c:v>
                </c:pt>
                <c:pt idx="36">
                  <c:v>43161</c:v>
                </c:pt>
                <c:pt idx="37">
                  <c:v>43164</c:v>
                </c:pt>
                <c:pt idx="38">
                  <c:v>43165</c:v>
                </c:pt>
                <c:pt idx="39">
                  <c:v>43166</c:v>
                </c:pt>
                <c:pt idx="40">
                  <c:v>43167</c:v>
                </c:pt>
                <c:pt idx="41">
                  <c:v>43168</c:v>
                </c:pt>
                <c:pt idx="42">
                  <c:v>43171</c:v>
                </c:pt>
                <c:pt idx="43">
                  <c:v>43172</c:v>
                </c:pt>
                <c:pt idx="44">
                  <c:v>43173</c:v>
                </c:pt>
                <c:pt idx="45">
                  <c:v>43174</c:v>
                </c:pt>
                <c:pt idx="46">
                  <c:v>43175</c:v>
                </c:pt>
                <c:pt idx="47">
                  <c:v>43178</c:v>
                </c:pt>
                <c:pt idx="48">
                  <c:v>43179</c:v>
                </c:pt>
                <c:pt idx="49">
                  <c:v>43180</c:v>
                </c:pt>
                <c:pt idx="50">
                  <c:v>43185</c:v>
                </c:pt>
                <c:pt idx="51">
                  <c:v>43187</c:v>
                </c:pt>
                <c:pt idx="52">
                  <c:v>43188</c:v>
                </c:pt>
                <c:pt idx="53">
                  <c:v>43199</c:v>
                </c:pt>
                <c:pt idx="54">
                  <c:v>43200</c:v>
                </c:pt>
                <c:pt idx="55">
                  <c:v>43201</c:v>
                </c:pt>
                <c:pt idx="56">
                  <c:v>43202</c:v>
                </c:pt>
                <c:pt idx="57">
                  <c:v>43203</c:v>
                </c:pt>
                <c:pt idx="58">
                  <c:v>43206</c:v>
                </c:pt>
                <c:pt idx="59">
                  <c:v>43207</c:v>
                </c:pt>
                <c:pt idx="60">
                  <c:v>43208</c:v>
                </c:pt>
                <c:pt idx="61">
                  <c:v>43209</c:v>
                </c:pt>
                <c:pt idx="62">
                  <c:v>43210</c:v>
                </c:pt>
                <c:pt idx="63">
                  <c:v>43213</c:v>
                </c:pt>
                <c:pt idx="64">
                  <c:v>43216</c:v>
                </c:pt>
                <c:pt idx="65">
                  <c:v>43217</c:v>
                </c:pt>
                <c:pt idx="66">
                  <c:v>43220</c:v>
                </c:pt>
                <c:pt idx="67">
                  <c:v>43221</c:v>
                </c:pt>
                <c:pt idx="68">
                  <c:v>43222</c:v>
                </c:pt>
                <c:pt idx="69">
                  <c:v>43223</c:v>
                </c:pt>
                <c:pt idx="70">
                  <c:v>43224</c:v>
                </c:pt>
                <c:pt idx="71">
                  <c:v>43227</c:v>
                </c:pt>
                <c:pt idx="72">
                  <c:v>43228</c:v>
                </c:pt>
                <c:pt idx="73">
                  <c:v>43229</c:v>
                </c:pt>
                <c:pt idx="74">
                  <c:v>43230</c:v>
                </c:pt>
                <c:pt idx="75">
                  <c:v>43231</c:v>
                </c:pt>
                <c:pt idx="76">
                  <c:v>43234</c:v>
                </c:pt>
                <c:pt idx="77">
                  <c:v>43235</c:v>
                </c:pt>
                <c:pt idx="78">
                  <c:v>43236</c:v>
                </c:pt>
                <c:pt idx="79">
                  <c:v>43237</c:v>
                </c:pt>
                <c:pt idx="80">
                  <c:v>43238</c:v>
                </c:pt>
                <c:pt idx="81">
                  <c:v>43242</c:v>
                </c:pt>
                <c:pt idx="82">
                  <c:v>43243</c:v>
                </c:pt>
                <c:pt idx="83">
                  <c:v>43244</c:v>
                </c:pt>
                <c:pt idx="84">
                  <c:v>43245</c:v>
                </c:pt>
                <c:pt idx="85">
                  <c:v>43249</c:v>
                </c:pt>
                <c:pt idx="86">
                  <c:v>43250</c:v>
                </c:pt>
                <c:pt idx="87">
                  <c:v>43251</c:v>
                </c:pt>
                <c:pt idx="88">
                  <c:v>43252</c:v>
                </c:pt>
                <c:pt idx="89">
                  <c:v>43255</c:v>
                </c:pt>
                <c:pt idx="90">
                  <c:v>43256</c:v>
                </c:pt>
                <c:pt idx="91">
                  <c:v>43257</c:v>
                </c:pt>
                <c:pt idx="92">
                  <c:v>43258</c:v>
                </c:pt>
                <c:pt idx="93">
                  <c:v>43259</c:v>
                </c:pt>
                <c:pt idx="94">
                  <c:v>43262</c:v>
                </c:pt>
                <c:pt idx="95">
                  <c:v>43263</c:v>
                </c:pt>
                <c:pt idx="96">
                  <c:v>43264</c:v>
                </c:pt>
                <c:pt idx="97">
                  <c:v>43265</c:v>
                </c:pt>
                <c:pt idx="98">
                  <c:v>43266</c:v>
                </c:pt>
                <c:pt idx="99">
                  <c:v>43269</c:v>
                </c:pt>
                <c:pt idx="100">
                  <c:v>43270</c:v>
                </c:pt>
                <c:pt idx="101">
                  <c:v>43271</c:v>
                </c:pt>
                <c:pt idx="102">
                  <c:v>43272</c:v>
                </c:pt>
                <c:pt idx="103">
                  <c:v>43273</c:v>
                </c:pt>
                <c:pt idx="104">
                  <c:v>43274</c:v>
                </c:pt>
                <c:pt idx="105">
                  <c:v>43276</c:v>
                </c:pt>
                <c:pt idx="106">
                  <c:v>43278</c:v>
                </c:pt>
                <c:pt idx="107">
                  <c:v>43279</c:v>
                </c:pt>
                <c:pt idx="108">
                  <c:v>43280</c:v>
                </c:pt>
                <c:pt idx="109">
                  <c:v>43281</c:v>
                </c:pt>
                <c:pt idx="110">
                  <c:v>43283</c:v>
                </c:pt>
                <c:pt idx="111">
                  <c:v>43284</c:v>
                </c:pt>
                <c:pt idx="112">
                  <c:v>43285</c:v>
                </c:pt>
                <c:pt idx="113">
                  <c:v>43286</c:v>
                </c:pt>
                <c:pt idx="114">
                  <c:v>43290</c:v>
                </c:pt>
                <c:pt idx="115">
                  <c:v>43291</c:v>
                </c:pt>
                <c:pt idx="116">
                  <c:v>43292</c:v>
                </c:pt>
                <c:pt idx="117">
                  <c:v>43293</c:v>
                </c:pt>
                <c:pt idx="118">
                  <c:v>43294</c:v>
                </c:pt>
                <c:pt idx="119">
                  <c:v>43297</c:v>
                </c:pt>
                <c:pt idx="120">
                  <c:v>43298</c:v>
                </c:pt>
                <c:pt idx="121">
                  <c:v>43304</c:v>
                </c:pt>
                <c:pt idx="122">
                  <c:v>43305</c:v>
                </c:pt>
                <c:pt idx="123">
                  <c:v>43306</c:v>
                </c:pt>
                <c:pt idx="124">
                  <c:v>43307</c:v>
                </c:pt>
                <c:pt idx="125">
                  <c:v>43368</c:v>
                </c:pt>
                <c:pt idx="126">
                  <c:v>43369</c:v>
                </c:pt>
                <c:pt idx="127">
                  <c:v>43370</c:v>
                </c:pt>
                <c:pt idx="128">
                  <c:v>43371</c:v>
                </c:pt>
                <c:pt idx="129">
                  <c:v>43374</c:v>
                </c:pt>
                <c:pt idx="130">
                  <c:v>43375</c:v>
                </c:pt>
                <c:pt idx="131">
                  <c:v>43376</c:v>
                </c:pt>
                <c:pt idx="132">
                  <c:v>43377</c:v>
                </c:pt>
                <c:pt idx="133">
                  <c:v>43378</c:v>
                </c:pt>
                <c:pt idx="134">
                  <c:v>43395</c:v>
                </c:pt>
                <c:pt idx="135">
                  <c:v>43396</c:v>
                </c:pt>
                <c:pt idx="136">
                  <c:v>43397</c:v>
                </c:pt>
                <c:pt idx="137">
                  <c:v>43398</c:v>
                </c:pt>
                <c:pt idx="138">
                  <c:v>43399</c:v>
                </c:pt>
                <c:pt idx="139">
                  <c:v>43402</c:v>
                </c:pt>
                <c:pt idx="140">
                  <c:v>43403</c:v>
                </c:pt>
                <c:pt idx="141">
                  <c:v>43404</c:v>
                </c:pt>
                <c:pt idx="142">
                  <c:v>43405</c:v>
                </c:pt>
                <c:pt idx="143">
                  <c:v>43409</c:v>
                </c:pt>
                <c:pt idx="144">
                  <c:v>43410</c:v>
                </c:pt>
                <c:pt idx="145">
                  <c:v>43411</c:v>
                </c:pt>
                <c:pt idx="146">
                  <c:v>43412</c:v>
                </c:pt>
                <c:pt idx="147">
                  <c:v>43413</c:v>
                </c:pt>
                <c:pt idx="148">
                  <c:v>43417</c:v>
                </c:pt>
                <c:pt idx="149">
                  <c:v>43418</c:v>
                </c:pt>
                <c:pt idx="150">
                  <c:v>43419</c:v>
                </c:pt>
                <c:pt idx="151">
                  <c:v>43420</c:v>
                </c:pt>
                <c:pt idx="152">
                  <c:v>43423</c:v>
                </c:pt>
                <c:pt idx="153">
                  <c:v>43424</c:v>
                </c:pt>
                <c:pt idx="154">
                  <c:v>43425</c:v>
                </c:pt>
                <c:pt idx="155">
                  <c:v>43431</c:v>
                </c:pt>
                <c:pt idx="156">
                  <c:v>43432</c:v>
                </c:pt>
                <c:pt idx="157">
                  <c:v>43433</c:v>
                </c:pt>
                <c:pt idx="158">
                  <c:v>43434</c:v>
                </c:pt>
                <c:pt idx="159">
                  <c:v>43437</c:v>
                </c:pt>
                <c:pt idx="160">
                  <c:v>43438</c:v>
                </c:pt>
                <c:pt idx="161">
                  <c:v>43439</c:v>
                </c:pt>
                <c:pt idx="162">
                  <c:v>43444</c:v>
                </c:pt>
                <c:pt idx="163">
                  <c:v>43445</c:v>
                </c:pt>
                <c:pt idx="164">
                  <c:v>43446</c:v>
                </c:pt>
                <c:pt idx="165">
                  <c:v>43448</c:v>
                </c:pt>
                <c:pt idx="166">
                  <c:v>43451</c:v>
                </c:pt>
                <c:pt idx="167">
                  <c:v>43452</c:v>
                </c:pt>
                <c:pt idx="168">
                  <c:v>43453</c:v>
                </c:pt>
                <c:pt idx="169">
                  <c:v>43467</c:v>
                </c:pt>
                <c:pt idx="170">
                  <c:v>43473</c:v>
                </c:pt>
                <c:pt idx="171">
                  <c:v>43474</c:v>
                </c:pt>
                <c:pt idx="172">
                  <c:v>43475</c:v>
                </c:pt>
                <c:pt idx="173">
                  <c:v>43476</c:v>
                </c:pt>
                <c:pt idx="174">
                  <c:v>43479</c:v>
                </c:pt>
                <c:pt idx="175">
                  <c:v>43480</c:v>
                </c:pt>
                <c:pt idx="176">
                  <c:v>43481</c:v>
                </c:pt>
                <c:pt idx="177">
                  <c:v>43482</c:v>
                </c:pt>
                <c:pt idx="178">
                  <c:v>43488</c:v>
                </c:pt>
                <c:pt idx="179">
                  <c:v>43489</c:v>
                </c:pt>
                <c:pt idx="180">
                  <c:v>43490</c:v>
                </c:pt>
                <c:pt idx="181">
                  <c:v>43493</c:v>
                </c:pt>
                <c:pt idx="182">
                  <c:v>43494</c:v>
                </c:pt>
                <c:pt idx="183">
                  <c:v>43495</c:v>
                </c:pt>
                <c:pt idx="184">
                  <c:v>43498</c:v>
                </c:pt>
                <c:pt idx="185">
                  <c:v>43500</c:v>
                </c:pt>
                <c:pt idx="186">
                  <c:v>43501</c:v>
                </c:pt>
                <c:pt idx="187">
                  <c:v>43502</c:v>
                </c:pt>
                <c:pt idx="188">
                  <c:v>43504</c:v>
                </c:pt>
                <c:pt idx="189">
                  <c:v>43510</c:v>
                </c:pt>
                <c:pt idx="190">
                  <c:v>43511</c:v>
                </c:pt>
                <c:pt idx="191">
                  <c:v>43514</c:v>
                </c:pt>
                <c:pt idx="192">
                  <c:v>43515</c:v>
                </c:pt>
                <c:pt idx="193">
                  <c:v>43517</c:v>
                </c:pt>
                <c:pt idx="194">
                  <c:v>43518</c:v>
                </c:pt>
                <c:pt idx="195">
                  <c:v>43521</c:v>
                </c:pt>
                <c:pt idx="196">
                  <c:v>43522</c:v>
                </c:pt>
                <c:pt idx="197">
                  <c:v>43523</c:v>
                </c:pt>
                <c:pt idx="198">
                  <c:v>43524</c:v>
                </c:pt>
                <c:pt idx="199">
                  <c:v>43525</c:v>
                </c:pt>
                <c:pt idx="200">
                  <c:v>43528</c:v>
                </c:pt>
                <c:pt idx="201">
                  <c:v>43529</c:v>
                </c:pt>
                <c:pt idx="202">
                  <c:v>43530</c:v>
                </c:pt>
                <c:pt idx="203">
                  <c:v>43531</c:v>
                </c:pt>
                <c:pt idx="204">
                  <c:v>43535</c:v>
                </c:pt>
                <c:pt idx="205">
                  <c:v>43536</c:v>
                </c:pt>
                <c:pt idx="206">
                  <c:v>43537</c:v>
                </c:pt>
                <c:pt idx="207">
                  <c:v>43538</c:v>
                </c:pt>
                <c:pt idx="208">
                  <c:v>43539</c:v>
                </c:pt>
                <c:pt idx="209">
                  <c:v>43542</c:v>
                </c:pt>
                <c:pt idx="210">
                  <c:v>43543</c:v>
                </c:pt>
                <c:pt idx="211">
                  <c:v>43544</c:v>
                </c:pt>
                <c:pt idx="212">
                  <c:v>43545</c:v>
                </c:pt>
                <c:pt idx="213">
                  <c:v>43546</c:v>
                </c:pt>
                <c:pt idx="214">
                  <c:v>43549</c:v>
                </c:pt>
                <c:pt idx="215">
                  <c:v>43550</c:v>
                </c:pt>
                <c:pt idx="216">
                  <c:v>43551</c:v>
                </c:pt>
                <c:pt idx="217">
                  <c:v>43563</c:v>
                </c:pt>
                <c:pt idx="218">
                  <c:v>43564</c:v>
                </c:pt>
                <c:pt idx="219">
                  <c:v>43565</c:v>
                </c:pt>
                <c:pt idx="220">
                  <c:v>43566</c:v>
                </c:pt>
                <c:pt idx="221">
                  <c:v>43567</c:v>
                </c:pt>
                <c:pt idx="222">
                  <c:v>43570</c:v>
                </c:pt>
                <c:pt idx="223">
                  <c:v>43571</c:v>
                </c:pt>
                <c:pt idx="224">
                  <c:v>43572</c:v>
                </c:pt>
                <c:pt idx="225">
                  <c:v>43573</c:v>
                </c:pt>
                <c:pt idx="226">
                  <c:v>43591</c:v>
                </c:pt>
                <c:pt idx="227">
                  <c:v>43593</c:v>
                </c:pt>
                <c:pt idx="228">
                  <c:v>43594</c:v>
                </c:pt>
                <c:pt idx="229">
                  <c:v>43598</c:v>
                </c:pt>
                <c:pt idx="230">
                  <c:v>43600</c:v>
                </c:pt>
                <c:pt idx="231">
                  <c:v>43605</c:v>
                </c:pt>
                <c:pt idx="232">
                  <c:v>43608</c:v>
                </c:pt>
                <c:pt idx="233">
                  <c:v>43613</c:v>
                </c:pt>
                <c:pt idx="234">
                  <c:v>43614</c:v>
                </c:pt>
                <c:pt idx="235">
                  <c:v>43615</c:v>
                </c:pt>
                <c:pt idx="236">
                  <c:v>43616</c:v>
                </c:pt>
                <c:pt idx="237">
                  <c:v>43619</c:v>
                </c:pt>
                <c:pt idx="238">
                  <c:v>43620</c:v>
                </c:pt>
                <c:pt idx="239">
                  <c:v>43621</c:v>
                </c:pt>
                <c:pt idx="240">
                  <c:v>43622</c:v>
                </c:pt>
                <c:pt idx="241">
                  <c:v>43623</c:v>
                </c:pt>
                <c:pt idx="242">
                  <c:v>43626</c:v>
                </c:pt>
                <c:pt idx="243">
                  <c:v>43630</c:v>
                </c:pt>
              </c:numCache>
            </c:numRef>
          </c:xVal>
          <c:yVal>
            <c:numRef>
              <c:f>'Water Level Data'!$G$4:$G$500</c:f>
              <c:numCache>
                <c:formatCode>General</c:formatCode>
                <c:ptCount val="497"/>
                <c:pt idx="0">
                  <c:v>159.85</c:v>
                </c:pt>
                <c:pt idx="1">
                  <c:v>159.94999999999999</c:v>
                </c:pt>
                <c:pt idx="2">
                  <c:v>159.85</c:v>
                </c:pt>
                <c:pt idx="3">
                  <c:v>159.75</c:v>
                </c:pt>
                <c:pt idx="4">
                  <c:v>159.65</c:v>
                </c:pt>
                <c:pt idx="5">
                  <c:v>159.75</c:v>
                </c:pt>
                <c:pt idx="6">
                  <c:v>159.75</c:v>
                </c:pt>
                <c:pt idx="7">
                  <c:v>159.65</c:v>
                </c:pt>
                <c:pt idx="8">
                  <c:v>159.65</c:v>
                </c:pt>
                <c:pt idx="9">
                  <c:v>159.75</c:v>
                </c:pt>
                <c:pt idx="10">
                  <c:v>159.75</c:v>
                </c:pt>
                <c:pt idx="11">
                  <c:v>159.75</c:v>
                </c:pt>
                <c:pt idx="12">
                  <c:v>159.75</c:v>
                </c:pt>
                <c:pt idx="13">
                  <c:v>159.85</c:v>
                </c:pt>
                <c:pt idx="14">
                  <c:v>159.75</c:v>
                </c:pt>
                <c:pt idx="15">
                  <c:v>159.75</c:v>
                </c:pt>
                <c:pt idx="16">
                  <c:v>159.94999999999999</c:v>
                </c:pt>
                <c:pt idx="17">
                  <c:v>159.94999999999999</c:v>
                </c:pt>
                <c:pt idx="18">
                  <c:v>159.94999999999999</c:v>
                </c:pt>
                <c:pt idx="19">
                  <c:v>153.05000000000001</c:v>
                </c:pt>
                <c:pt idx="20">
                  <c:v>153.05000000000001</c:v>
                </c:pt>
                <c:pt idx="21">
                  <c:v>159.85</c:v>
                </c:pt>
                <c:pt idx="22">
                  <c:v>159.55000000000001</c:v>
                </c:pt>
                <c:pt idx="23">
                  <c:v>159.65</c:v>
                </c:pt>
                <c:pt idx="24">
                  <c:v>159.55000000000001</c:v>
                </c:pt>
                <c:pt idx="25">
                  <c:v>159.65</c:v>
                </c:pt>
                <c:pt idx="26">
                  <c:v>159.75</c:v>
                </c:pt>
                <c:pt idx="27">
                  <c:v>159.65</c:v>
                </c:pt>
                <c:pt idx="28">
                  <c:v>159.65</c:v>
                </c:pt>
                <c:pt idx="29">
                  <c:v>159.75</c:v>
                </c:pt>
                <c:pt idx="30">
                  <c:v>159.65</c:v>
                </c:pt>
                <c:pt idx="31">
                  <c:v>159.75</c:v>
                </c:pt>
                <c:pt idx="32">
                  <c:v>159.35</c:v>
                </c:pt>
                <c:pt idx="33">
                  <c:v>159.25</c:v>
                </c:pt>
                <c:pt idx="34">
                  <c:v>159.25</c:v>
                </c:pt>
                <c:pt idx="35">
                  <c:v>159.25</c:v>
                </c:pt>
                <c:pt idx="36">
                  <c:v>159.25</c:v>
                </c:pt>
                <c:pt idx="37">
                  <c:v>159.25</c:v>
                </c:pt>
                <c:pt idx="38">
                  <c:v>159.25</c:v>
                </c:pt>
                <c:pt idx="39">
                  <c:v>159.35</c:v>
                </c:pt>
                <c:pt idx="40">
                  <c:v>159.25</c:v>
                </c:pt>
                <c:pt idx="41">
                  <c:v>159.25</c:v>
                </c:pt>
                <c:pt idx="42">
                  <c:v>159.25</c:v>
                </c:pt>
                <c:pt idx="43">
                  <c:v>159.15</c:v>
                </c:pt>
                <c:pt idx="44">
                  <c:v>159.05000000000001</c:v>
                </c:pt>
                <c:pt idx="45">
                  <c:v>152.35</c:v>
                </c:pt>
                <c:pt idx="46">
                  <c:v>159.05000000000001</c:v>
                </c:pt>
                <c:pt idx="47">
                  <c:v>152.44999999999999</c:v>
                </c:pt>
                <c:pt idx="48">
                  <c:v>152.44999999999999</c:v>
                </c:pt>
                <c:pt idx="49">
                  <c:v>152.65</c:v>
                </c:pt>
                <c:pt idx="50">
                  <c:v>152.55000000000001</c:v>
                </c:pt>
                <c:pt idx="51">
                  <c:v>152.44999999999999</c:v>
                </c:pt>
                <c:pt idx="52">
                  <c:v>159.15</c:v>
                </c:pt>
                <c:pt idx="53">
                  <c:v>151.80000000000001</c:v>
                </c:pt>
                <c:pt idx="54">
                  <c:v>158.80000000000001</c:v>
                </c:pt>
                <c:pt idx="55">
                  <c:v>159.06</c:v>
                </c:pt>
                <c:pt idx="56">
                  <c:v>159.15</c:v>
                </c:pt>
                <c:pt idx="57">
                  <c:v>159.61000000000001</c:v>
                </c:pt>
                <c:pt idx="58">
                  <c:v>159.51</c:v>
                </c:pt>
                <c:pt idx="59">
                  <c:v>159.85</c:v>
                </c:pt>
                <c:pt idx="60">
                  <c:v>160.46</c:v>
                </c:pt>
                <c:pt idx="61">
                  <c:v>160.79</c:v>
                </c:pt>
                <c:pt idx="62">
                  <c:v>161.01</c:v>
                </c:pt>
                <c:pt idx="63">
                  <c:v>160.05000000000001</c:v>
                </c:pt>
                <c:pt idx="64">
                  <c:v>157.15</c:v>
                </c:pt>
                <c:pt idx="65">
                  <c:v>159.65</c:v>
                </c:pt>
                <c:pt idx="66">
                  <c:v>159.25</c:v>
                </c:pt>
                <c:pt idx="67">
                  <c:v>159.12</c:v>
                </c:pt>
                <c:pt idx="68">
                  <c:v>159.05000000000001</c:v>
                </c:pt>
                <c:pt idx="69">
                  <c:v>158.94999999999999</c:v>
                </c:pt>
                <c:pt idx="70">
                  <c:v>159.15</c:v>
                </c:pt>
                <c:pt idx="71">
                  <c:v>159.34</c:v>
                </c:pt>
                <c:pt idx="72">
                  <c:v>160.25</c:v>
                </c:pt>
                <c:pt idx="73">
                  <c:v>160.96</c:v>
                </c:pt>
                <c:pt idx="74">
                  <c:v>161.25</c:v>
                </c:pt>
                <c:pt idx="75">
                  <c:v>160.59</c:v>
                </c:pt>
                <c:pt idx="76">
                  <c:v>159.88999999999999</c:v>
                </c:pt>
                <c:pt idx="77">
                  <c:v>159.9</c:v>
                </c:pt>
                <c:pt idx="78">
                  <c:v>162.37</c:v>
                </c:pt>
                <c:pt idx="79">
                  <c:v>160.97999999999999</c:v>
                </c:pt>
                <c:pt idx="80">
                  <c:v>161.12</c:v>
                </c:pt>
                <c:pt idx="81">
                  <c:v>161.4</c:v>
                </c:pt>
                <c:pt idx="82">
                  <c:v>161</c:v>
                </c:pt>
                <c:pt idx="83">
                  <c:v>160.80000000000001</c:v>
                </c:pt>
                <c:pt idx="84">
                  <c:v>160.82</c:v>
                </c:pt>
                <c:pt idx="85">
                  <c:v>160.44</c:v>
                </c:pt>
                <c:pt idx="86">
                  <c:v>161</c:v>
                </c:pt>
                <c:pt idx="87">
                  <c:v>161.05000000000001</c:v>
                </c:pt>
                <c:pt idx="88">
                  <c:v>161.65</c:v>
                </c:pt>
                <c:pt idx="89">
                  <c:v>160.82</c:v>
                </c:pt>
                <c:pt idx="90">
                  <c:v>160.69999999999999</c:v>
                </c:pt>
                <c:pt idx="91">
                  <c:v>160.63999999999999</c:v>
                </c:pt>
                <c:pt idx="92">
                  <c:v>160.54</c:v>
                </c:pt>
                <c:pt idx="93">
                  <c:v>160.66999999999999</c:v>
                </c:pt>
                <c:pt idx="94">
                  <c:v>160.44999999999999</c:v>
                </c:pt>
                <c:pt idx="95">
                  <c:v>160.44</c:v>
                </c:pt>
                <c:pt idx="96">
                  <c:v>160.38</c:v>
                </c:pt>
                <c:pt idx="97">
                  <c:v>160.65</c:v>
                </c:pt>
                <c:pt idx="98">
                  <c:v>160.44999999999999</c:v>
                </c:pt>
                <c:pt idx="99">
                  <c:v>160.19999999999999</c:v>
                </c:pt>
                <c:pt idx="100">
                  <c:v>160.16999999999999</c:v>
                </c:pt>
                <c:pt idx="101">
                  <c:v>160.19</c:v>
                </c:pt>
                <c:pt idx="102">
                  <c:v>160.61000000000001</c:v>
                </c:pt>
                <c:pt idx="103">
                  <c:v>160.59</c:v>
                </c:pt>
                <c:pt idx="104">
                  <c:v>160.34</c:v>
                </c:pt>
                <c:pt idx="105">
                  <c:v>160.85</c:v>
                </c:pt>
                <c:pt idx="106">
                  <c:v>162.08000000000001</c:v>
                </c:pt>
                <c:pt idx="107">
                  <c:v>161.65</c:v>
                </c:pt>
                <c:pt idx="108">
                  <c:v>161.44</c:v>
                </c:pt>
                <c:pt idx="109">
                  <c:v>161.44999999999999</c:v>
                </c:pt>
                <c:pt idx="110">
                  <c:v>161.66999999999999</c:v>
                </c:pt>
                <c:pt idx="111">
                  <c:v>161.27000000000001</c:v>
                </c:pt>
                <c:pt idx="112">
                  <c:v>161.26</c:v>
                </c:pt>
                <c:pt idx="113">
                  <c:v>161.08000000000001</c:v>
                </c:pt>
                <c:pt idx="114">
                  <c:v>161.25</c:v>
                </c:pt>
                <c:pt idx="115">
                  <c:v>161.15</c:v>
                </c:pt>
                <c:pt idx="116">
                  <c:v>161.16999999999999</c:v>
                </c:pt>
                <c:pt idx="117">
                  <c:v>161.15</c:v>
                </c:pt>
                <c:pt idx="118">
                  <c:v>161.13</c:v>
                </c:pt>
                <c:pt idx="119">
                  <c:v>161.18</c:v>
                </c:pt>
                <c:pt idx="120">
                  <c:v>161.16</c:v>
                </c:pt>
                <c:pt idx="121">
                  <c:v>161.65</c:v>
                </c:pt>
                <c:pt idx="122">
                  <c:v>161.21</c:v>
                </c:pt>
                <c:pt idx="123">
                  <c:v>161.44999999999999</c:v>
                </c:pt>
                <c:pt idx="124">
                  <c:v>161.44</c:v>
                </c:pt>
                <c:pt idx="125">
                  <c:v>162.05000000000001</c:v>
                </c:pt>
                <c:pt idx="126">
                  <c:v>161.94999999999999</c:v>
                </c:pt>
                <c:pt idx="127">
                  <c:v>162.11000000000001</c:v>
                </c:pt>
                <c:pt idx="128">
                  <c:v>162.12</c:v>
                </c:pt>
                <c:pt idx="129">
                  <c:v>160.85</c:v>
                </c:pt>
                <c:pt idx="130">
                  <c:v>161.05000000000001</c:v>
                </c:pt>
                <c:pt idx="131">
                  <c:v>160.9</c:v>
                </c:pt>
                <c:pt idx="132">
                  <c:v>160.80000000000001</c:v>
                </c:pt>
                <c:pt idx="133">
                  <c:v>160.85</c:v>
                </c:pt>
                <c:pt idx="134">
                  <c:v>160.31</c:v>
                </c:pt>
                <c:pt idx="135">
                  <c:v>160.32</c:v>
                </c:pt>
                <c:pt idx="136">
                  <c:v>160.30000000000001</c:v>
                </c:pt>
                <c:pt idx="137">
                  <c:v>160.26</c:v>
                </c:pt>
                <c:pt idx="138">
                  <c:v>160.25</c:v>
                </c:pt>
                <c:pt idx="139">
                  <c:v>160.19999999999999</c:v>
                </c:pt>
                <c:pt idx="140">
                  <c:v>160.05000000000001</c:v>
                </c:pt>
                <c:pt idx="141">
                  <c:v>160.05000000000001</c:v>
                </c:pt>
                <c:pt idx="142">
                  <c:v>159.99</c:v>
                </c:pt>
                <c:pt idx="143">
                  <c:v>160.46</c:v>
                </c:pt>
                <c:pt idx="144">
                  <c:v>160.46</c:v>
                </c:pt>
                <c:pt idx="145">
                  <c:v>160.32</c:v>
                </c:pt>
                <c:pt idx="146">
                  <c:v>160.69</c:v>
                </c:pt>
                <c:pt idx="147">
                  <c:v>160.65</c:v>
                </c:pt>
                <c:pt idx="148">
                  <c:v>159.99</c:v>
                </c:pt>
                <c:pt idx="149">
                  <c:v>160.11000000000001</c:v>
                </c:pt>
                <c:pt idx="150">
                  <c:v>160</c:v>
                </c:pt>
                <c:pt idx="151">
                  <c:v>160.04</c:v>
                </c:pt>
                <c:pt idx="152">
                  <c:v>159.82</c:v>
                </c:pt>
                <c:pt idx="153">
                  <c:v>159.83000000000001</c:v>
                </c:pt>
                <c:pt idx="154">
                  <c:v>159.81</c:v>
                </c:pt>
                <c:pt idx="155">
                  <c:v>159.65</c:v>
                </c:pt>
                <c:pt idx="156">
                  <c:v>159.97999999999999</c:v>
                </c:pt>
                <c:pt idx="157">
                  <c:v>159.56</c:v>
                </c:pt>
                <c:pt idx="158">
                  <c:v>159.55000000000001</c:v>
                </c:pt>
                <c:pt idx="159">
                  <c:v>159.47</c:v>
                </c:pt>
                <c:pt idx="160">
                  <c:v>159.27000000000001</c:v>
                </c:pt>
                <c:pt idx="161">
                  <c:v>159.5</c:v>
                </c:pt>
                <c:pt idx="162">
                  <c:v>159.35</c:v>
                </c:pt>
                <c:pt idx="163">
                  <c:v>159.44</c:v>
                </c:pt>
                <c:pt idx="164">
                  <c:v>159.55000000000001</c:v>
                </c:pt>
                <c:pt idx="165">
                  <c:v>159.35</c:v>
                </c:pt>
                <c:pt idx="166">
                  <c:v>159.80000000000001</c:v>
                </c:pt>
                <c:pt idx="167">
                  <c:v>159.77000000000001</c:v>
                </c:pt>
                <c:pt idx="168">
                  <c:v>160.15</c:v>
                </c:pt>
                <c:pt idx="169">
                  <c:v>159.85</c:v>
                </c:pt>
                <c:pt idx="170">
                  <c:v>159.69999999999999</c:v>
                </c:pt>
                <c:pt idx="171">
                  <c:v>159.75</c:v>
                </c:pt>
                <c:pt idx="172">
                  <c:v>159.72999999999999</c:v>
                </c:pt>
                <c:pt idx="173">
                  <c:v>159.75</c:v>
                </c:pt>
                <c:pt idx="174">
                  <c:v>159.6</c:v>
                </c:pt>
                <c:pt idx="175">
                  <c:v>159.6</c:v>
                </c:pt>
                <c:pt idx="176">
                  <c:v>159.80000000000001</c:v>
                </c:pt>
                <c:pt idx="177">
                  <c:v>159.82</c:v>
                </c:pt>
                <c:pt idx="178">
                  <c:v>159.6</c:v>
                </c:pt>
                <c:pt idx="179">
                  <c:v>159.81</c:v>
                </c:pt>
                <c:pt idx="180">
                  <c:v>159.91999999999999</c:v>
                </c:pt>
                <c:pt idx="181">
                  <c:v>160</c:v>
                </c:pt>
                <c:pt idx="182">
                  <c:v>159.75</c:v>
                </c:pt>
                <c:pt idx="183">
                  <c:v>159.75</c:v>
                </c:pt>
                <c:pt idx="184">
                  <c:v>160.25</c:v>
                </c:pt>
                <c:pt idx="185">
                  <c:v>160.25</c:v>
                </c:pt>
                <c:pt idx="186">
                  <c:v>159.75</c:v>
                </c:pt>
                <c:pt idx="187">
                  <c:v>160.1</c:v>
                </c:pt>
                <c:pt idx="188">
                  <c:v>160.19999999999999</c:v>
                </c:pt>
                <c:pt idx="189">
                  <c:v>160.19999999999999</c:v>
                </c:pt>
                <c:pt idx="190">
                  <c:v>160.19999999999999</c:v>
                </c:pt>
                <c:pt idx="191">
                  <c:v>160.26</c:v>
                </c:pt>
                <c:pt idx="192">
                  <c:v>160.22999999999999</c:v>
                </c:pt>
                <c:pt idx="193">
                  <c:v>159.97999999999999</c:v>
                </c:pt>
                <c:pt idx="194">
                  <c:v>160.19999999999999</c:v>
                </c:pt>
                <c:pt idx="195">
                  <c:v>161.72</c:v>
                </c:pt>
                <c:pt idx="196">
                  <c:v>159.84</c:v>
                </c:pt>
                <c:pt idx="197">
                  <c:v>159.93</c:v>
                </c:pt>
                <c:pt idx="198">
                  <c:v>159.94999999999999</c:v>
                </c:pt>
                <c:pt idx="199">
                  <c:v>160.15</c:v>
                </c:pt>
                <c:pt idx="200">
                  <c:v>159.80000000000001</c:v>
                </c:pt>
                <c:pt idx="201">
                  <c:v>159.80000000000001</c:v>
                </c:pt>
                <c:pt idx="202">
                  <c:v>159.96</c:v>
                </c:pt>
                <c:pt idx="203">
                  <c:v>160.06</c:v>
                </c:pt>
                <c:pt idx="204">
                  <c:v>160.19999999999999</c:v>
                </c:pt>
                <c:pt idx="205">
                  <c:v>159.69999999999999</c:v>
                </c:pt>
                <c:pt idx="206">
                  <c:v>159.65</c:v>
                </c:pt>
                <c:pt idx="207">
                  <c:v>159.84</c:v>
                </c:pt>
                <c:pt idx="208">
                  <c:v>159.65</c:v>
                </c:pt>
                <c:pt idx="209">
                  <c:v>159.94999999999999</c:v>
                </c:pt>
                <c:pt idx="210">
                  <c:v>159.96</c:v>
                </c:pt>
                <c:pt idx="211">
                  <c:v>160.04</c:v>
                </c:pt>
                <c:pt idx="212">
                  <c:v>159.97999999999999</c:v>
                </c:pt>
                <c:pt idx="214">
                  <c:v>159.97999999999999</c:v>
                </c:pt>
                <c:pt idx="215">
                  <c:v>159.85</c:v>
                </c:pt>
                <c:pt idx="216">
                  <c:v>159.94999999999999</c:v>
                </c:pt>
                <c:pt idx="217">
                  <c:v>159.4</c:v>
                </c:pt>
                <c:pt idx="218">
                  <c:v>159.33000000000001</c:v>
                </c:pt>
                <c:pt idx="219">
                  <c:v>159.34</c:v>
                </c:pt>
                <c:pt idx="220">
                  <c:v>159.4</c:v>
                </c:pt>
                <c:pt idx="221">
                  <c:v>159.31</c:v>
                </c:pt>
                <c:pt idx="222">
                  <c:v>159.04</c:v>
                </c:pt>
                <c:pt idx="223">
                  <c:v>159.08000000000001</c:v>
                </c:pt>
                <c:pt idx="225">
                  <c:v>159.06</c:v>
                </c:pt>
                <c:pt idx="226">
                  <c:v>159.06</c:v>
                </c:pt>
                <c:pt idx="227">
                  <c:v>158.85</c:v>
                </c:pt>
                <c:pt idx="228">
                  <c:v>158.94999999999999</c:v>
                </c:pt>
                <c:pt idx="229">
                  <c:v>159.15</c:v>
                </c:pt>
                <c:pt idx="230">
                  <c:v>159.05000000000001</c:v>
                </c:pt>
                <c:pt idx="231">
                  <c:v>159.15</c:v>
                </c:pt>
                <c:pt idx="232">
                  <c:v>158.4</c:v>
                </c:pt>
                <c:pt idx="233">
                  <c:v>158.22999999999999</c:v>
                </c:pt>
                <c:pt idx="234">
                  <c:v>157.84</c:v>
                </c:pt>
                <c:pt idx="235">
                  <c:v>157.74</c:v>
                </c:pt>
                <c:pt idx="236">
                  <c:v>157.88999999999999</c:v>
                </c:pt>
                <c:pt idx="237">
                  <c:v>157.94999999999999</c:v>
                </c:pt>
                <c:pt idx="238">
                  <c:v>158.97999999999999</c:v>
                </c:pt>
                <c:pt idx="239">
                  <c:v>157.97</c:v>
                </c:pt>
                <c:pt idx="240">
                  <c:v>157.91999999999999</c:v>
                </c:pt>
                <c:pt idx="241">
                  <c:v>158.05000000000001</c:v>
                </c:pt>
                <c:pt idx="242">
                  <c:v>157.99</c:v>
                </c:pt>
                <c:pt idx="243">
                  <c:v>158.69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D06-A74D-817A-073009754323}"/>
            </c:ext>
          </c:extLst>
        </c:ser>
        <c:ser>
          <c:idx val="1"/>
          <c:order val="1"/>
          <c:tx>
            <c:strRef>
              <c:f>'Water Level Data'!$D$3</c:f>
              <c:strCache>
                <c:ptCount val="1"/>
                <c:pt idx="0">
                  <c:v>UFAMW-1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'Water Level Data'!$A$13:$A$500</c:f>
              <c:numCache>
                <c:formatCode>m/d/yyyy</c:formatCode>
                <c:ptCount val="488"/>
                <c:pt idx="0">
                  <c:v>43123</c:v>
                </c:pt>
                <c:pt idx="1">
                  <c:v>43124</c:v>
                </c:pt>
                <c:pt idx="2">
                  <c:v>43125</c:v>
                </c:pt>
                <c:pt idx="3">
                  <c:v>43129</c:v>
                </c:pt>
                <c:pt idx="4">
                  <c:v>43130</c:v>
                </c:pt>
                <c:pt idx="5">
                  <c:v>43131</c:v>
                </c:pt>
                <c:pt idx="6">
                  <c:v>43132</c:v>
                </c:pt>
                <c:pt idx="7">
                  <c:v>43133</c:v>
                </c:pt>
                <c:pt idx="8">
                  <c:v>43136</c:v>
                </c:pt>
                <c:pt idx="9">
                  <c:v>43137</c:v>
                </c:pt>
                <c:pt idx="10">
                  <c:v>43138</c:v>
                </c:pt>
                <c:pt idx="11">
                  <c:v>43139</c:v>
                </c:pt>
                <c:pt idx="12">
                  <c:v>43140</c:v>
                </c:pt>
                <c:pt idx="13">
                  <c:v>43143</c:v>
                </c:pt>
                <c:pt idx="14">
                  <c:v>43144</c:v>
                </c:pt>
                <c:pt idx="15">
                  <c:v>43145</c:v>
                </c:pt>
                <c:pt idx="16">
                  <c:v>43146</c:v>
                </c:pt>
                <c:pt idx="17">
                  <c:v>43147</c:v>
                </c:pt>
                <c:pt idx="18">
                  <c:v>43150</c:v>
                </c:pt>
                <c:pt idx="19">
                  <c:v>43151</c:v>
                </c:pt>
                <c:pt idx="20">
                  <c:v>43152</c:v>
                </c:pt>
                <c:pt idx="21">
                  <c:v>43153</c:v>
                </c:pt>
                <c:pt idx="22">
                  <c:v>43154</c:v>
                </c:pt>
                <c:pt idx="23">
                  <c:v>43157</c:v>
                </c:pt>
                <c:pt idx="24">
                  <c:v>43158</c:v>
                </c:pt>
                <c:pt idx="25">
                  <c:v>43159</c:v>
                </c:pt>
                <c:pt idx="26">
                  <c:v>43160</c:v>
                </c:pt>
                <c:pt idx="27">
                  <c:v>43161</c:v>
                </c:pt>
                <c:pt idx="28">
                  <c:v>43164</c:v>
                </c:pt>
                <c:pt idx="29">
                  <c:v>43165</c:v>
                </c:pt>
                <c:pt idx="30">
                  <c:v>43166</c:v>
                </c:pt>
                <c:pt idx="31">
                  <c:v>43167</c:v>
                </c:pt>
                <c:pt idx="32">
                  <c:v>43168</c:v>
                </c:pt>
                <c:pt idx="33">
                  <c:v>43171</c:v>
                </c:pt>
                <c:pt idx="34">
                  <c:v>43172</c:v>
                </c:pt>
                <c:pt idx="35">
                  <c:v>43173</c:v>
                </c:pt>
                <c:pt idx="36">
                  <c:v>43174</c:v>
                </c:pt>
                <c:pt idx="37">
                  <c:v>43175</c:v>
                </c:pt>
                <c:pt idx="38">
                  <c:v>43178</c:v>
                </c:pt>
                <c:pt idx="39">
                  <c:v>43179</c:v>
                </c:pt>
                <c:pt idx="40">
                  <c:v>43180</c:v>
                </c:pt>
                <c:pt idx="41">
                  <c:v>43185</c:v>
                </c:pt>
                <c:pt idx="42">
                  <c:v>43187</c:v>
                </c:pt>
                <c:pt idx="43">
                  <c:v>43188</c:v>
                </c:pt>
                <c:pt idx="44">
                  <c:v>43199</c:v>
                </c:pt>
                <c:pt idx="45">
                  <c:v>43200</c:v>
                </c:pt>
                <c:pt idx="46">
                  <c:v>43201</c:v>
                </c:pt>
                <c:pt idx="47">
                  <c:v>43202</c:v>
                </c:pt>
                <c:pt idx="48">
                  <c:v>43203</c:v>
                </c:pt>
                <c:pt idx="49">
                  <c:v>43206</c:v>
                </c:pt>
                <c:pt idx="50">
                  <c:v>43207</c:v>
                </c:pt>
                <c:pt idx="51">
                  <c:v>43208</c:v>
                </c:pt>
                <c:pt idx="52">
                  <c:v>43209</c:v>
                </c:pt>
                <c:pt idx="53">
                  <c:v>43210</c:v>
                </c:pt>
                <c:pt idx="54">
                  <c:v>43213</c:v>
                </c:pt>
                <c:pt idx="55">
                  <c:v>43216</c:v>
                </c:pt>
                <c:pt idx="56">
                  <c:v>43217</c:v>
                </c:pt>
                <c:pt idx="57">
                  <c:v>43220</c:v>
                </c:pt>
                <c:pt idx="58">
                  <c:v>43221</c:v>
                </c:pt>
                <c:pt idx="59">
                  <c:v>43222</c:v>
                </c:pt>
                <c:pt idx="60">
                  <c:v>43223</c:v>
                </c:pt>
                <c:pt idx="61">
                  <c:v>43224</c:v>
                </c:pt>
                <c:pt idx="62">
                  <c:v>43227</c:v>
                </c:pt>
                <c:pt idx="63">
                  <c:v>43228</c:v>
                </c:pt>
                <c:pt idx="64">
                  <c:v>43229</c:v>
                </c:pt>
                <c:pt idx="65">
                  <c:v>43230</c:v>
                </c:pt>
                <c:pt idx="66">
                  <c:v>43231</c:v>
                </c:pt>
                <c:pt idx="67">
                  <c:v>43234</c:v>
                </c:pt>
                <c:pt idx="68">
                  <c:v>43235</c:v>
                </c:pt>
                <c:pt idx="69">
                  <c:v>43236</c:v>
                </c:pt>
                <c:pt idx="70">
                  <c:v>43237</c:v>
                </c:pt>
                <c:pt idx="71">
                  <c:v>43238</c:v>
                </c:pt>
                <c:pt idx="72">
                  <c:v>43242</c:v>
                </c:pt>
                <c:pt idx="73">
                  <c:v>43243</c:v>
                </c:pt>
                <c:pt idx="74">
                  <c:v>43244</c:v>
                </c:pt>
                <c:pt idx="75">
                  <c:v>43245</c:v>
                </c:pt>
                <c:pt idx="76">
                  <c:v>43249</c:v>
                </c:pt>
                <c:pt idx="77">
                  <c:v>43250</c:v>
                </c:pt>
                <c:pt idx="78">
                  <c:v>43251</c:v>
                </c:pt>
                <c:pt idx="79">
                  <c:v>43252</c:v>
                </c:pt>
                <c:pt idx="80">
                  <c:v>43255</c:v>
                </c:pt>
                <c:pt idx="81">
                  <c:v>43256</c:v>
                </c:pt>
                <c:pt idx="82">
                  <c:v>43257</c:v>
                </c:pt>
                <c:pt idx="83">
                  <c:v>43258</c:v>
                </c:pt>
                <c:pt idx="84">
                  <c:v>43259</c:v>
                </c:pt>
                <c:pt idx="85">
                  <c:v>43262</c:v>
                </c:pt>
                <c:pt idx="86">
                  <c:v>43263</c:v>
                </c:pt>
                <c:pt idx="87">
                  <c:v>43264</c:v>
                </c:pt>
                <c:pt idx="88">
                  <c:v>43265</c:v>
                </c:pt>
                <c:pt idx="89">
                  <c:v>43266</c:v>
                </c:pt>
                <c:pt idx="90">
                  <c:v>43269</c:v>
                </c:pt>
                <c:pt idx="91">
                  <c:v>43270</c:v>
                </c:pt>
                <c:pt idx="92">
                  <c:v>43271</c:v>
                </c:pt>
                <c:pt idx="93">
                  <c:v>43272</c:v>
                </c:pt>
                <c:pt idx="94">
                  <c:v>43273</c:v>
                </c:pt>
                <c:pt idx="95">
                  <c:v>43274</c:v>
                </c:pt>
                <c:pt idx="96">
                  <c:v>43276</c:v>
                </c:pt>
                <c:pt idx="97">
                  <c:v>43278</c:v>
                </c:pt>
                <c:pt idx="98">
                  <c:v>43279</c:v>
                </c:pt>
                <c:pt idx="99">
                  <c:v>43280</c:v>
                </c:pt>
                <c:pt idx="100">
                  <c:v>43281</c:v>
                </c:pt>
                <c:pt idx="101">
                  <c:v>43283</c:v>
                </c:pt>
                <c:pt idx="102">
                  <c:v>43284</c:v>
                </c:pt>
                <c:pt idx="103">
                  <c:v>43285</c:v>
                </c:pt>
                <c:pt idx="104">
                  <c:v>43286</c:v>
                </c:pt>
                <c:pt idx="105">
                  <c:v>43290</c:v>
                </c:pt>
                <c:pt idx="106">
                  <c:v>43291</c:v>
                </c:pt>
                <c:pt idx="107">
                  <c:v>43292</c:v>
                </c:pt>
                <c:pt idx="108">
                  <c:v>43293</c:v>
                </c:pt>
                <c:pt idx="109">
                  <c:v>43294</c:v>
                </c:pt>
                <c:pt idx="110">
                  <c:v>43297</c:v>
                </c:pt>
                <c:pt idx="111">
                  <c:v>43298</c:v>
                </c:pt>
                <c:pt idx="112">
                  <c:v>43304</c:v>
                </c:pt>
                <c:pt idx="113">
                  <c:v>43305</c:v>
                </c:pt>
                <c:pt idx="114">
                  <c:v>43306</c:v>
                </c:pt>
                <c:pt idx="115">
                  <c:v>43307</c:v>
                </c:pt>
                <c:pt idx="116">
                  <c:v>43368</c:v>
                </c:pt>
                <c:pt idx="117">
                  <c:v>43369</c:v>
                </c:pt>
                <c:pt idx="118">
                  <c:v>43370</c:v>
                </c:pt>
                <c:pt idx="119">
                  <c:v>43371</c:v>
                </c:pt>
                <c:pt idx="120">
                  <c:v>43374</c:v>
                </c:pt>
                <c:pt idx="121">
                  <c:v>43375</c:v>
                </c:pt>
                <c:pt idx="122">
                  <c:v>43376</c:v>
                </c:pt>
                <c:pt idx="123">
                  <c:v>43377</c:v>
                </c:pt>
                <c:pt idx="124">
                  <c:v>43378</c:v>
                </c:pt>
                <c:pt idx="125">
                  <c:v>43395</c:v>
                </c:pt>
                <c:pt idx="126">
                  <c:v>43396</c:v>
                </c:pt>
                <c:pt idx="127">
                  <c:v>43397</c:v>
                </c:pt>
                <c:pt idx="128">
                  <c:v>43398</c:v>
                </c:pt>
                <c:pt idx="129">
                  <c:v>43399</c:v>
                </c:pt>
                <c:pt idx="130">
                  <c:v>43402</c:v>
                </c:pt>
                <c:pt idx="131">
                  <c:v>43403</c:v>
                </c:pt>
                <c:pt idx="132">
                  <c:v>43404</c:v>
                </c:pt>
                <c:pt idx="133">
                  <c:v>43405</c:v>
                </c:pt>
                <c:pt idx="134">
                  <c:v>43409</c:v>
                </c:pt>
                <c:pt idx="135">
                  <c:v>43410</c:v>
                </c:pt>
                <c:pt idx="136">
                  <c:v>43411</c:v>
                </c:pt>
                <c:pt idx="137">
                  <c:v>43412</c:v>
                </c:pt>
                <c:pt idx="138">
                  <c:v>43413</c:v>
                </c:pt>
                <c:pt idx="139">
                  <c:v>43417</c:v>
                </c:pt>
                <c:pt idx="140">
                  <c:v>43418</c:v>
                </c:pt>
                <c:pt idx="141">
                  <c:v>43419</c:v>
                </c:pt>
                <c:pt idx="142">
                  <c:v>43420</c:v>
                </c:pt>
                <c:pt idx="143">
                  <c:v>43423</c:v>
                </c:pt>
                <c:pt idx="144">
                  <c:v>43424</c:v>
                </c:pt>
                <c:pt idx="145">
                  <c:v>43425</c:v>
                </c:pt>
                <c:pt idx="146">
                  <c:v>43431</c:v>
                </c:pt>
                <c:pt idx="147">
                  <c:v>43432</c:v>
                </c:pt>
                <c:pt idx="148">
                  <c:v>43433</c:v>
                </c:pt>
                <c:pt idx="149">
                  <c:v>43434</c:v>
                </c:pt>
                <c:pt idx="150">
                  <c:v>43437</c:v>
                </c:pt>
                <c:pt idx="151">
                  <c:v>43438</c:v>
                </c:pt>
                <c:pt idx="152">
                  <c:v>43439</c:v>
                </c:pt>
                <c:pt idx="153">
                  <c:v>43444</c:v>
                </c:pt>
                <c:pt idx="154">
                  <c:v>43445</c:v>
                </c:pt>
                <c:pt idx="155">
                  <c:v>43446</c:v>
                </c:pt>
                <c:pt idx="156">
                  <c:v>43448</c:v>
                </c:pt>
                <c:pt idx="157">
                  <c:v>43451</c:v>
                </c:pt>
                <c:pt idx="158">
                  <c:v>43452</c:v>
                </c:pt>
                <c:pt idx="159">
                  <c:v>43453</c:v>
                </c:pt>
                <c:pt idx="160">
                  <c:v>43467</c:v>
                </c:pt>
                <c:pt idx="161">
                  <c:v>43473</c:v>
                </c:pt>
                <c:pt idx="162">
                  <c:v>43474</c:v>
                </c:pt>
                <c:pt idx="163">
                  <c:v>43475</c:v>
                </c:pt>
                <c:pt idx="164">
                  <c:v>43476</c:v>
                </c:pt>
                <c:pt idx="165">
                  <c:v>43479</c:v>
                </c:pt>
                <c:pt idx="166">
                  <c:v>43480</c:v>
                </c:pt>
                <c:pt idx="167">
                  <c:v>43481</c:v>
                </c:pt>
                <c:pt idx="168">
                  <c:v>43482</c:v>
                </c:pt>
                <c:pt idx="169">
                  <c:v>43488</c:v>
                </c:pt>
                <c:pt idx="170">
                  <c:v>43489</c:v>
                </c:pt>
                <c:pt idx="171">
                  <c:v>43490</c:v>
                </c:pt>
                <c:pt idx="172">
                  <c:v>43493</c:v>
                </c:pt>
                <c:pt idx="173">
                  <c:v>43494</c:v>
                </c:pt>
                <c:pt idx="174">
                  <c:v>43495</c:v>
                </c:pt>
                <c:pt idx="175">
                  <c:v>43498</c:v>
                </c:pt>
                <c:pt idx="176">
                  <c:v>43500</c:v>
                </c:pt>
                <c:pt idx="177">
                  <c:v>43501</c:v>
                </c:pt>
                <c:pt idx="178">
                  <c:v>43502</c:v>
                </c:pt>
                <c:pt idx="179">
                  <c:v>43504</c:v>
                </c:pt>
                <c:pt idx="180">
                  <c:v>43510</c:v>
                </c:pt>
                <c:pt idx="181">
                  <c:v>43511</c:v>
                </c:pt>
                <c:pt idx="182">
                  <c:v>43514</c:v>
                </c:pt>
                <c:pt idx="183">
                  <c:v>43515</c:v>
                </c:pt>
                <c:pt idx="184">
                  <c:v>43517</c:v>
                </c:pt>
                <c:pt idx="185">
                  <c:v>43518</c:v>
                </c:pt>
                <c:pt idx="186">
                  <c:v>43521</c:v>
                </c:pt>
                <c:pt idx="187">
                  <c:v>43522</c:v>
                </c:pt>
                <c:pt idx="188">
                  <c:v>43523</c:v>
                </c:pt>
                <c:pt idx="189">
                  <c:v>43524</c:v>
                </c:pt>
                <c:pt idx="190">
                  <c:v>43525</c:v>
                </c:pt>
                <c:pt idx="191">
                  <c:v>43528</c:v>
                </c:pt>
                <c:pt idx="192">
                  <c:v>43529</c:v>
                </c:pt>
                <c:pt idx="193">
                  <c:v>43530</c:v>
                </c:pt>
                <c:pt idx="194">
                  <c:v>43531</c:v>
                </c:pt>
                <c:pt idx="195">
                  <c:v>43535</c:v>
                </c:pt>
                <c:pt idx="196">
                  <c:v>43536</c:v>
                </c:pt>
                <c:pt idx="197">
                  <c:v>43537</c:v>
                </c:pt>
                <c:pt idx="198">
                  <c:v>43538</c:v>
                </c:pt>
                <c:pt idx="199">
                  <c:v>43539</c:v>
                </c:pt>
                <c:pt idx="200">
                  <c:v>43542</c:v>
                </c:pt>
                <c:pt idx="201">
                  <c:v>43543</c:v>
                </c:pt>
                <c:pt idx="202">
                  <c:v>43544</c:v>
                </c:pt>
                <c:pt idx="203">
                  <c:v>43545</c:v>
                </c:pt>
                <c:pt idx="204">
                  <c:v>43546</c:v>
                </c:pt>
                <c:pt idx="205">
                  <c:v>43549</c:v>
                </c:pt>
                <c:pt idx="206">
                  <c:v>43550</c:v>
                </c:pt>
                <c:pt idx="207">
                  <c:v>43551</c:v>
                </c:pt>
                <c:pt idx="208">
                  <c:v>43563</c:v>
                </c:pt>
                <c:pt idx="209">
                  <c:v>43564</c:v>
                </c:pt>
                <c:pt idx="210">
                  <c:v>43565</c:v>
                </c:pt>
                <c:pt idx="211">
                  <c:v>43566</c:v>
                </c:pt>
                <c:pt idx="212">
                  <c:v>43567</c:v>
                </c:pt>
                <c:pt idx="213">
                  <c:v>43570</c:v>
                </c:pt>
                <c:pt idx="214">
                  <c:v>43571</c:v>
                </c:pt>
                <c:pt idx="215">
                  <c:v>43572</c:v>
                </c:pt>
                <c:pt idx="216">
                  <c:v>43573</c:v>
                </c:pt>
                <c:pt idx="217">
                  <c:v>43591</c:v>
                </c:pt>
                <c:pt idx="218">
                  <c:v>43593</c:v>
                </c:pt>
                <c:pt idx="219">
                  <c:v>43594</c:v>
                </c:pt>
                <c:pt idx="220">
                  <c:v>43598</c:v>
                </c:pt>
                <c:pt idx="221">
                  <c:v>43600</c:v>
                </c:pt>
                <c:pt idx="222">
                  <c:v>43605</c:v>
                </c:pt>
                <c:pt idx="223">
                  <c:v>43608</c:v>
                </c:pt>
                <c:pt idx="224">
                  <c:v>43613</c:v>
                </c:pt>
                <c:pt idx="225">
                  <c:v>43614</c:v>
                </c:pt>
                <c:pt idx="226">
                  <c:v>43615</c:v>
                </c:pt>
                <c:pt idx="227">
                  <c:v>43616</c:v>
                </c:pt>
                <c:pt idx="228">
                  <c:v>43619</c:v>
                </c:pt>
                <c:pt idx="229">
                  <c:v>43620</c:v>
                </c:pt>
                <c:pt idx="230">
                  <c:v>43621</c:v>
                </c:pt>
                <c:pt idx="231">
                  <c:v>43622</c:v>
                </c:pt>
                <c:pt idx="232">
                  <c:v>43623</c:v>
                </c:pt>
                <c:pt idx="233">
                  <c:v>43626</c:v>
                </c:pt>
                <c:pt idx="234">
                  <c:v>43630</c:v>
                </c:pt>
              </c:numCache>
            </c:numRef>
          </c:xVal>
          <c:yVal>
            <c:numRef>
              <c:f>'Water Level Data'!$H$13:$H$500</c:f>
              <c:numCache>
                <c:formatCode>General</c:formatCode>
                <c:ptCount val="488"/>
                <c:pt idx="0">
                  <c:v>82.230000000000018</c:v>
                </c:pt>
                <c:pt idx="1">
                  <c:v>82.230000000000018</c:v>
                </c:pt>
                <c:pt idx="2">
                  <c:v>82.530000000000015</c:v>
                </c:pt>
                <c:pt idx="3">
                  <c:v>81.730000000000018</c:v>
                </c:pt>
                <c:pt idx="4">
                  <c:v>81.730000000000018</c:v>
                </c:pt>
                <c:pt idx="5">
                  <c:v>81.680000000000007</c:v>
                </c:pt>
                <c:pt idx="6">
                  <c:v>81.680000000000007</c:v>
                </c:pt>
                <c:pt idx="7">
                  <c:v>81.680000000000007</c:v>
                </c:pt>
                <c:pt idx="8">
                  <c:v>81.730000000000018</c:v>
                </c:pt>
                <c:pt idx="9">
                  <c:v>81.680000000000007</c:v>
                </c:pt>
                <c:pt idx="10">
                  <c:v>81.830000000000013</c:v>
                </c:pt>
                <c:pt idx="11">
                  <c:v>82.030000000000015</c:v>
                </c:pt>
                <c:pt idx="12">
                  <c:v>81.93</c:v>
                </c:pt>
                <c:pt idx="13">
                  <c:v>81.93</c:v>
                </c:pt>
                <c:pt idx="14">
                  <c:v>81.93</c:v>
                </c:pt>
                <c:pt idx="15">
                  <c:v>82.030000000000015</c:v>
                </c:pt>
                <c:pt idx="16">
                  <c:v>81.93</c:v>
                </c:pt>
                <c:pt idx="17">
                  <c:v>81.93</c:v>
                </c:pt>
                <c:pt idx="18">
                  <c:v>79.930000000000007</c:v>
                </c:pt>
                <c:pt idx="19">
                  <c:v>80.730000000000018</c:v>
                </c:pt>
                <c:pt idx="20">
                  <c:v>80.730000000000018</c:v>
                </c:pt>
                <c:pt idx="21">
                  <c:v>79.930000000000007</c:v>
                </c:pt>
                <c:pt idx="22">
                  <c:v>79.930000000000007</c:v>
                </c:pt>
                <c:pt idx="23">
                  <c:v>79.930000000000007</c:v>
                </c:pt>
                <c:pt idx="24">
                  <c:v>78.930000000000007</c:v>
                </c:pt>
                <c:pt idx="25">
                  <c:v>78.930000000000007</c:v>
                </c:pt>
                <c:pt idx="26">
                  <c:v>79.730000000000018</c:v>
                </c:pt>
                <c:pt idx="28">
                  <c:v>78.830000000000013</c:v>
                </c:pt>
                <c:pt idx="29">
                  <c:v>78.830000000000013</c:v>
                </c:pt>
                <c:pt idx="30">
                  <c:v>78.830000000000013</c:v>
                </c:pt>
                <c:pt idx="31">
                  <c:v>78.930000000000007</c:v>
                </c:pt>
                <c:pt idx="32">
                  <c:v>78.830000000000013</c:v>
                </c:pt>
                <c:pt idx="33">
                  <c:v>77.13000000000001</c:v>
                </c:pt>
                <c:pt idx="34">
                  <c:v>76.930000000000007</c:v>
                </c:pt>
                <c:pt idx="35">
                  <c:v>76.830000000000013</c:v>
                </c:pt>
                <c:pt idx="36">
                  <c:v>75.730000000000018</c:v>
                </c:pt>
                <c:pt idx="37">
                  <c:v>76.330000000000013</c:v>
                </c:pt>
                <c:pt idx="38">
                  <c:v>76.730000000000018</c:v>
                </c:pt>
                <c:pt idx="39">
                  <c:v>76.030000000000015</c:v>
                </c:pt>
                <c:pt idx="40">
                  <c:v>76.13000000000001</c:v>
                </c:pt>
                <c:pt idx="41">
                  <c:v>77.830000000000013</c:v>
                </c:pt>
                <c:pt idx="42">
                  <c:v>76.830000000000013</c:v>
                </c:pt>
                <c:pt idx="43">
                  <c:v>76.430000000000007</c:v>
                </c:pt>
                <c:pt idx="44">
                  <c:v>75.430000000000007</c:v>
                </c:pt>
                <c:pt idx="45">
                  <c:v>75.13000000000001</c:v>
                </c:pt>
                <c:pt idx="46">
                  <c:v>75.900000000000006</c:v>
                </c:pt>
                <c:pt idx="47">
                  <c:v>76.060000000000016</c:v>
                </c:pt>
                <c:pt idx="48">
                  <c:v>76.63000000000001</c:v>
                </c:pt>
                <c:pt idx="49">
                  <c:v>73.230000000000018</c:v>
                </c:pt>
                <c:pt idx="50">
                  <c:v>70.120000000000019</c:v>
                </c:pt>
                <c:pt idx="51">
                  <c:v>76.910000000000011</c:v>
                </c:pt>
                <c:pt idx="52">
                  <c:v>76.320000000000007</c:v>
                </c:pt>
                <c:pt idx="53">
                  <c:v>76.220000000000013</c:v>
                </c:pt>
                <c:pt idx="54">
                  <c:v>76.330000000000013</c:v>
                </c:pt>
                <c:pt idx="55">
                  <c:v>74.990000000000009</c:v>
                </c:pt>
                <c:pt idx="56">
                  <c:v>75.110000000000014</c:v>
                </c:pt>
                <c:pt idx="57">
                  <c:v>74.730000000000018</c:v>
                </c:pt>
                <c:pt idx="58">
                  <c:v>73.920000000000016</c:v>
                </c:pt>
                <c:pt idx="59">
                  <c:v>74.230000000000018</c:v>
                </c:pt>
                <c:pt idx="60">
                  <c:v>73.400000000000006</c:v>
                </c:pt>
                <c:pt idx="61">
                  <c:v>73.320000000000007</c:v>
                </c:pt>
                <c:pt idx="62">
                  <c:v>74.120000000000019</c:v>
                </c:pt>
                <c:pt idx="63">
                  <c:v>74.430000000000007</c:v>
                </c:pt>
                <c:pt idx="64">
                  <c:v>74.950000000000017</c:v>
                </c:pt>
                <c:pt idx="65">
                  <c:v>75.710000000000008</c:v>
                </c:pt>
                <c:pt idx="66">
                  <c:v>74.010000000000019</c:v>
                </c:pt>
                <c:pt idx="67">
                  <c:v>74.730000000000018</c:v>
                </c:pt>
                <c:pt idx="68">
                  <c:v>75.430000000000007</c:v>
                </c:pt>
                <c:pt idx="69">
                  <c:v>76.010000000000019</c:v>
                </c:pt>
                <c:pt idx="70">
                  <c:v>76.480000000000018</c:v>
                </c:pt>
                <c:pt idx="71">
                  <c:v>76.890000000000015</c:v>
                </c:pt>
                <c:pt idx="72">
                  <c:v>78.610000000000014</c:v>
                </c:pt>
                <c:pt idx="73">
                  <c:v>78.950000000000017</c:v>
                </c:pt>
                <c:pt idx="74">
                  <c:v>79.330000000000013</c:v>
                </c:pt>
                <c:pt idx="75">
                  <c:v>79.310000000000016</c:v>
                </c:pt>
                <c:pt idx="76">
                  <c:v>80.620000000000019</c:v>
                </c:pt>
                <c:pt idx="77">
                  <c:v>80.77000000000001</c:v>
                </c:pt>
                <c:pt idx="78">
                  <c:v>81.030000000000015</c:v>
                </c:pt>
                <c:pt idx="79">
                  <c:v>81.330000000000013</c:v>
                </c:pt>
                <c:pt idx="80">
                  <c:v>81.830000000000013</c:v>
                </c:pt>
                <c:pt idx="81">
                  <c:v>81.980000000000018</c:v>
                </c:pt>
                <c:pt idx="82">
                  <c:v>81.77000000000001</c:v>
                </c:pt>
                <c:pt idx="83">
                  <c:v>81.740000000000009</c:v>
                </c:pt>
                <c:pt idx="84">
                  <c:v>81.750000000000014</c:v>
                </c:pt>
                <c:pt idx="85">
                  <c:v>82.610000000000014</c:v>
                </c:pt>
                <c:pt idx="86">
                  <c:v>80.620000000000019</c:v>
                </c:pt>
                <c:pt idx="87">
                  <c:v>82.240000000000009</c:v>
                </c:pt>
                <c:pt idx="88">
                  <c:v>82.250000000000014</c:v>
                </c:pt>
                <c:pt idx="89">
                  <c:v>82.330000000000013</c:v>
                </c:pt>
                <c:pt idx="90">
                  <c:v>82.330000000000013</c:v>
                </c:pt>
                <c:pt idx="91">
                  <c:v>81.750000000000014</c:v>
                </c:pt>
                <c:pt idx="92">
                  <c:v>81.810000000000016</c:v>
                </c:pt>
                <c:pt idx="93">
                  <c:v>81.240000000000009</c:v>
                </c:pt>
                <c:pt idx="94">
                  <c:v>81.210000000000008</c:v>
                </c:pt>
                <c:pt idx="95">
                  <c:v>81.100000000000009</c:v>
                </c:pt>
                <c:pt idx="96">
                  <c:v>81.830000000000013</c:v>
                </c:pt>
                <c:pt idx="97">
                  <c:v>82.740000000000009</c:v>
                </c:pt>
                <c:pt idx="98">
                  <c:v>82.850000000000009</c:v>
                </c:pt>
                <c:pt idx="99">
                  <c:v>83.140000000000015</c:v>
                </c:pt>
                <c:pt idx="100">
                  <c:v>83.160000000000011</c:v>
                </c:pt>
                <c:pt idx="101">
                  <c:v>83.920000000000016</c:v>
                </c:pt>
                <c:pt idx="102">
                  <c:v>84.110000000000014</c:v>
                </c:pt>
                <c:pt idx="103">
                  <c:v>84.340000000000018</c:v>
                </c:pt>
                <c:pt idx="104">
                  <c:v>84.490000000000009</c:v>
                </c:pt>
                <c:pt idx="105">
                  <c:v>84.530000000000015</c:v>
                </c:pt>
                <c:pt idx="106">
                  <c:v>84.730000000000018</c:v>
                </c:pt>
                <c:pt idx="107">
                  <c:v>84.700000000000017</c:v>
                </c:pt>
                <c:pt idx="108">
                  <c:v>84.730000000000018</c:v>
                </c:pt>
                <c:pt idx="109">
                  <c:v>84.68</c:v>
                </c:pt>
                <c:pt idx="110">
                  <c:v>84.65</c:v>
                </c:pt>
                <c:pt idx="111">
                  <c:v>84.750000000000014</c:v>
                </c:pt>
                <c:pt idx="112">
                  <c:v>84.93</c:v>
                </c:pt>
                <c:pt idx="113">
                  <c:v>85.240000000000009</c:v>
                </c:pt>
                <c:pt idx="114">
                  <c:v>85.13000000000001</c:v>
                </c:pt>
                <c:pt idx="115">
                  <c:v>85.13000000000001</c:v>
                </c:pt>
                <c:pt idx="116">
                  <c:v>87.43</c:v>
                </c:pt>
                <c:pt idx="117">
                  <c:v>87.38000000000001</c:v>
                </c:pt>
                <c:pt idx="118">
                  <c:v>87.480000000000018</c:v>
                </c:pt>
                <c:pt idx="119">
                  <c:v>87.530000000000015</c:v>
                </c:pt>
                <c:pt idx="120">
                  <c:v>85.230000000000018</c:v>
                </c:pt>
                <c:pt idx="121">
                  <c:v>85.13000000000001</c:v>
                </c:pt>
                <c:pt idx="122">
                  <c:v>85.280000000000015</c:v>
                </c:pt>
                <c:pt idx="123">
                  <c:v>85.280000000000015</c:v>
                </c:pt>
                <c:pt idx="124">
                  <c:v>85.230000000000018</c:v>
                </c:pt>
                <c:pt idx="125">
                  <c:v>82.620000000000019</c:v>
                </c:pt>
                <c:pt idx="126">
                  <c:v>82.120000000000019</c:v>
                </c:pt>
                <c:pt idx="127">
                  <c:v>82.110000000000014</c:v>
                </c:pt>
                <c:pt idx="128">
                  <c:v>81.370000000000019</c:v>
                </c:pt>
                <c:pt idx="129">
                  <c:v>81.610000000000014</c:v>
                </c:pt>
                <c:pt idx="130">
                  <c:v>82.080000000000013</c:v>
                </c:pt>
                <c:pt idx="131">
                  <c:v>81.63000000000001</c:v>
                </c:pt>
                <c:pt idx="132">
                  <c:v>81.77000000000001</c:v>
                </c:pt>
                <c:pt idx="133">
                  <c:v>80.570000000000007</c:v>
                </c:pt>
                <c:pt idx="134">
                  <c:v>81.27000000000001</c:v>
                </c:pt>
                <c:pt idx="135">
                  <c:v>81.720000000000013</c:v>
                </c:pt>
                <c:pt idx="136">
                  <c:v>82.210000000000008</c:v>
                </c:pt>
                <c:pt idx="137">
                  <c:v>82.260000000000019</c:v>
                </c:pt>
                <c:pt idx="138">
                  <c:v>82.230000000000018</c:v>
                </c:pt>
                <c:pt idx="139">
                  <c:v>82.27000000000001</c:v>
                </c:pt>
                <c:pt idx="140">
                  <c:v>81.800000000000011</c:v>
                </c:pt>
                <c:pt idx="141">
                  <c:v>81.400000000000006</c:v>
                </c:pt>
                <c:pt idx="142">
                  <c:v>81.350000000000009</c:v>
                </c:pt>
                <c:pt idx="143">
                  <c:v>81.610000000000014</c:v>
                </c:pt>
                <c:pt idx="144">
                  <c:v>80.680000000000007</c:v>
                </c:pt>
                <c:pt idx="145">
                  <c:v>80.640000000000015</c:v>
                </c:pt>
                <c:pt idx="146">
                  <c:v>77.670000000000016</c:v>
                </c:pt>
                <c:pt idx="147">
                  <c:v>80.910000000000011</c:v>
                </c:pt>
                <c:pt idx="148">
                  <c:v>80.930000000000007</c:v>
                </c:pt>
                <c:pt idx="149">
                  <c:v>81.760000000000019</c:v>
                </c:pt>
                <c:pt idx="150">
                  <c:v>81.160000000000011</c:v>
                </c:pt>
                <c:pt idx="151">
                  <c:v>80.850000000000009</c:v>
                </c:pt>
                <c:pt idx="152">
                  <c:v>81.150000000000006</c:v>
                </c:pt>
                <c:pt idx="153">
                  <c:v>82.100000000000009</c:v>
                </c:pt>
                <c:pt idx="154">
                  <c:v>81.570000000000007</c:v>
                </c:pt>
                <c:pt idx="155">
                  <c:v>81.870000000000019</c:v>
                </c:pt>
                <c:pt idx="156">
                  <c:v>80.730000000000018</c:v>
                </c:pt>
                <c:pt idx="157">
                  <c:v>83.43</c:v>
                </c:pt>
                <c:pt idx="158">
                  <c:v>81.580000000000013</c:v>
                </c:pt>
                <c:pt idx="159">
                  <c:v>81.730000000000018</c:v>
                </c:pt>
                <c:pt idx="160">
                  <c:v>84.090000000000018</c:v>
                </c:pt>
                <c:pt idx="161">
                  <c:v>82.910000000000011</c:v>
                </c:pt>
                <c:pt idx="162">
                  <c:v>83.730000000000018</c:v>
                </c:pt>
                <c:pt idx="163">
                  <c:v>83.730000000000018</c:v>
                </c:pt>
                <c:pt idx="164">
                  <c:v>81.560000000000016</c:v>
                </c:pt>
                <c:pt idx="165">
                  <c:v>81.680000000000007</c:v>
                </c:pt>
                <c:pt idx="166">
                  <c:v>81.180000000000007</c:v>
                </c:pt>
                <c:pt idx="167">
                  <c:v>81.080000000000013</c:v>
                </c:pt>
                <c:pt idx="168">
                  <c:v>82.54</c:v>
                </c:pt>
                <c:pt idx="169">
                  <c:v>82.4</c:v>
                </c:pt>
                <c:pt idx="170">
                  <c:v>82.590000000000018</c:v>
                </c:pt>
                <c:pt idx="171">
                  <c:v>82.820000000000007</c:v>
                </c:pt>
                <c:pt idx="172">
                  <c:v>84.120000000000019</c:v>
                </c:pt>
                <c:pt idx="173">
                  <c:v>83.100000000000009</c:v>
                </c:pt>
                <c:pt idx="174">
                  <c:v>81.600000000000009</c:v>
                </c:pt>
                <c:pt idx="175">
                  <c:v>84.88000000000001</c:v>
                </c:pt>
                <c:pt idx="176">
                  <c:v>85.38000000000001</c:v>
                </c:pt>
                <c:pt idx="177">
                  <c:v>84.710000000000008</c:v>
                </c:pt>
                <c:pt idx="178">
                  <c:v>82.88000000000001</c:v>
                </c:pt>
                <c:pt idx="179">
                  <c:v>84.120000000000019</c:v>
                </c:pt>
                <c:pt idx="180">
                  <c:v>84.120000000000019</c:v>
                </c:pt>
                <c:pt idx="181">
                  <c:v>84.210000000000008</c:v>
                </c:pt>
                <c:pt idx="182">
                  <c:v>84.780000000000015</c:v>
                </c:pt>
                <c:pt idx="183">
                  <c:v>84.300000000000011</c:v>
                </c:pt>
                <c:pt idx="184">
                  <c:v>83.970000000000013</c:v>
                </c:pt>
                <c:pt idx="185">
                  <c:v>84.230000000000018</c:v>
                </c:pt>
                <c:pt idx="186">
                  <c:v>83.9</c:v>
                </c:pt>
                <c:pt idx="187">
                  <c:v>82.4</c:v>
                </c:pt>
                <c:pt idx="188">
                  <c:v>82.730000000000018</c:v>
                </c:pt>
                <c:pt idx="189">
                  <c:v>83.43</c:v>
                </c:pt>
                <c:pt idx="190">
                  <c:v>83.43</c:v>
                </c:pt>
                <c:pt idx="191">
                  <c:v>84.330000000000013</c:v>
                </c:pt>
                <c:pt idx="192">
                  <c:v>83.960000000000008</c:v>
                </c:pt>
                <c:pt idx="193">
                  <c:v>83.660000000000011</c:v>
                </c:pt>
                <c:pt idx="194">
                  <c:v>83.220000000000013</c:v>
                </c:pt>
                <c:pt idx="195">
                  <c:v>83.780000000000015</c:v>
                </c:pt>
                <c:pt idx="196">
                  <c:v>82.530000000000015</c:v>
                </c:pt>
                <c:pt idx="197">
                  <c:v>82.080000000000013</c:v>
                </c:pt>
                <c:pt idx="198">
                  <c:v>82.620000000000019</c:v>
                </c:pt>
                <c:pt idx="199">
                  <c:v>81.170000000000016</c:v>
                </c:pt>
                <c:pt idx="200">
                  <c:v>81.970000000000013</c:v>
                </c:pt>
                <c:pt idx="201">
                  <c:v>81.38000000000001</c:v>
                </c:pt>
                <c:pt idx="202">
                  <c:v>81.88000000000001</c:v>
                </c:pt>
                <c:pt idx="203">
                  <c:v>82.860000000000014</c:v>
                </c:pt>
                <c:pt idx="205">
                  <c:v>82.860000000000014</c:v>
                </c:pt>
                <c:pt idx="206">
                  <c:v>82.860000000000014</c:v>
                </c:pt>
                <c:pt idx="207">
                  <c:v>82.830000000000013</c:v>
                </c:pt>
                <c:pt idx="208">
                  <c:v>80.480000000000018</c:v>
                </c:pt>
                <c:pt idx="209">
                  <c:v>80.220000000000013</c:v>
                </c:pt>
                <c:pt idx="210">
                  <c:v>80.040000000000006</c:v>
                </c:pt>
                <c:pt idx="211">
                  <c:v>80.580000000000013</c:v>
                </c:pt>
                <c:pt idx="212">
                  <c:v>80.38000000000001</c:v>
                </c:pt>
                <c:pt idx="213">
                  <c:v>80.290000000000006</c:v>
                </c:pt>
                <c:pt idx="214">
                  <c:v>80.030000000000015</c:v>
                </c:pt>
                <c:pt idx="216">
                  <c:v>80.360000000000014</c:v>
                </c:pt>
                <c:pt idx="217">
                  <c:v>80.330000000000013</c:v>
                </c:pt>
                <c:pt idx="218">
                  <c:v>79.330000000000013</c:v>
                </c:pt>
                <c:pt idx="219">
                  <c:v>79.030000000000015</c:v>
                </c:pt>
                <c:pt idx="220">
                  <c:v>79.830000000000013</c:v>
                </c:pt>
                <c:pt idx="221">
                  <c:v>79.230000000000018</c:v>
                </c:pt>
                <c:pt idx="222">
                  <c:v>80.63000000000001</c:v>
                </c:pt>
                <c:pt idx="223">
                  <c:v>77.13000000000001</c:v>
                </c:pt>
                <c:pt idx="224">
                  <c:v>76.620000000000019</c:v>
                </c:pt>
                <c:pt idx="225">
                  <c:v>76.110000000000014</c:v>
                </c:pt>
                <c:pt idx="226">
                  <c:v>81.800000000000011</c:v>
                </c:pt>
                <c:pt idx="227">
                  <c:v>80.800000000000011</c:v>
                </c:pt>
                <c:pt idx="228">
                  <c:v>74.530000000000015</c:v>
                </c:pt>
                <c:pt idx="229">
                  <c:v>75.570000000000007</c:v>
                </c:pt>
                <c:pt idx="230">
                  <c:v>73.610000000000014</c:v>
                </c:pt>
                <c:pt idx="231">
                  <c:v>73.470000000000013</c:v>
                </c:pt>
                <c:pt idx="232">
                  <c:v>73.030000000000015</c:v>
                </c:pt>
                <c:pt idx="233">
                  <c:v>75.430000000000007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D06-A74D-817A-073009754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706032"/>
        <c:axId val="115707992"/>
      </c:scatterChart>
      <c:valAx>
        <c:axId val="115706032"/>
        <c:scaling>
          <c:orientation val="minMax"/>
          <c:max val="43626"/>
          <c:min val="4310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707992"/>
        <c:crossesAt val="0"/>
        <c:crossBetween val="midCat"/>
        <c:majorUnit val="15"/>
      </c:valAx>
      <c:valAx>
        <c:axId val="115707992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Groundwater Elevation (ft NAVD88)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706032"/>
        <c:crossesAt val="43100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24007666197152E-2"/>
          <c:y val="0.12734727711494737"/>
          <c:w val="0.82244516040145987"/>
          <c:h val="0.70603683449196275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'Water Level Data'!$D$3</c:f>
              <c:strCache>
                <c:ptCount val="1"/>
                <c:pt idx="0">
                  <c:v>UFAMW-1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'Water Level Data'!$B$20:$B$500</c:f>
              <c:numCache>
                <c:formatCode>General</c:formatCode>
                <c:ptCount val="481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100</c:v>
                </c:pt>
                <c:pt idx="4">
                  <c:v>120</c:v>
                </c:pt>
                <c:pt idx="5">
                  <c:v>120</c:v>
                </c:pt>
                <c:pt idx="6">
                  <c:v>120</c:v>
                </c:pt>
                <c:pt idx="7">
                  <c:v>120</c:v>
                </c:pt>
                <c:pt idx="8">
                  <c:v>120</c:v>
                </c:pt>
                <c:pt idx="9">
                  <c:v>120</c:v>
                </c:pt>
                <c:pt idx="10">
                  <c:v>120</c:v>
                </c:pt>
                <c:pt idx="11">
                  <c:v>120</c:v>
                </c:pt>
                <c:pt idx="12">
                  <c:v>304</c:v>
                </c:pt>
                <c:pt idx="13">
                  <c:v>304</c:v>
                </c:pt>
                <c:pt idx="14">
                  <c:v>304</c:v>
                </c:pt>
                <c:pt idx="15">
                  <c:v>304</c:v>
                </c:pt>
                <c:pt idx="16">
                  <c:v>304</c:v>
                </c:pt>
                <c:pt idx="17">
                  <c:v>304</c:v>
                </c:pt>
                <c:pt idx="18">
                  <c:v>304</c:v>
                </c:pt>
                <c:pt idx="19">
                  <c:v>304</c:v>
                </c:pt>
                <c:pt idx="20">
                  <c:v>304</c:v>
                </c:pt>
                <c:pt idx="21">
                  <c:v>304</c:v>
                </c:pt>
                <c:pt idx="22">
                  <c:v>304</c:v>
                </c:pt>
                <c:pt idx="23">
                  <c:v>304</c:v>
                </c:pt>
                <c:pt idx="24">
                  <c:v>304</c:v>
                </c:pt>
                <c:pt idx="25">
                  <c:v>304</c:v>
                </c:pt>
                <c:pt idx="26">
                  <c:v>304</c:v>
                </c:pt>
                <c:pt idx="27">
                  <c:v>305</c:v>
                </c:pt>
                <c:pt idx="28">
                  <c:v>305</c:v>
                </c:pt>
                <c:pt idx="29">
                  <c:v>330</c:v>
                </c:pt>
                <c:pt idx="30">
                  <c:v>405</c:v>
                </c:pt>
                <c:pt idx="31">
                  <c:v>484</c:v>
                </c:pt>
                <c:pt idx="32">
                  <c:v>578</c:v>
                </c:pt>
                <c:pt idx="33">
                  <c:v>655</c:v>
                </c:pt>
                <c:pt idx="34">
                  <c:v>704</c:v>
                </c:pt>
                <c:pt idx="35">
                  <c:v>734</c:v>
                </c:pt>
                <c:pt idx="36">
                  <c:v>764</c:v>
                </c:pt>
                <c:pt idx="37">
                  <c:v>795</c:v>
                </c:pt>
                <c:pt idx="38">
                  <c:v>850</c:v>
                </c:pt>
                <c:pt idx="39">
                  <c:v>860</c:v>
                </c:pt>
                <c:pt idx="40">
                  <c:v>925</c:v>
                </c:pt>
                <c:pt idx="41">
                  <c:v>963</c:v>
                </c:pt>
                <c:pt idx="42">
                  <c:v>990</c:v>
                </c:pt>
                <c:pt idx="43">
                  <c:v>1040</c:v>
                </c:pt>
                <c:pt idx="44">
                  <c:v>1086</c:v>
                </c:pt>
                <c:pt idx="45">
                  <c:v>1179</c:v>
                </c:pt>
                <c:pt idx="46">
                  <c:v>1271</c:v>
                </c:pt>
                <c:pt idx="47">
                  <c:v>1375</c:v>
                </c:pt>
                <c:pt idx="48">
                  <c:v>1395</c:v>
                </c:pt>
                <c:pt idx="49">
                  <c:v>1405</c:v>
                </c:pt>
                <c:pt idx="50">
                  <c:v>1405</c:v>
                </c:pt>
                <c:pt idx="51">
                  <c:v>1405</c:v>
                </c:pt>
                <c:pt idx="52">
                  <c:v>1405</c:v>
                </c:pt>
                <c:pt idx="53">
                  <c:v>1405</c:v>
                </c:pt>
                <c:pt idx="54">
                  <c:v>1450</c:v>
                </c:pt>
                <c:pt idx="55">
                  <c:v>1486</c:v>
                </c:pt>
                <c:pt idx="56">
                  <c:v>1530</c:v>
                </c:pt>
                <c:pt idx="57">
                  <c:v>1580</c:v>
                </c:pt>
                <c:pt idx="58">
                  <c:v>1644</c:v>
                </c:pt>
                <c:pt idx="59">
                  <c:v>1644</c:v>
                </c:pt>
                <c:pt idx="60">
                  <c:v>1644</c:v>
                </c:pt>
                <c:pt idx="61">
                  <c:v>1644</c:v>
                </c:pt>
                <c:pt idx="62">
                  <c:v>1644</c:v>
                </c:pt>
                <c:pt idx="63">
                  <c:v>1644</c:v>
                </c:pt>
                <c:pt idx="64">
                  <c:v>1644</c:v>
                </c:pt>
                <c:pt idx="65">
                  <c:v>1644</c:v>
                </c:pt>
                <c:pt idx="66">
                  <c:v>1644</c:v>
                </c:pt>
                <c:pt idx="67">
                  <c:v>1644</c:v>
                </c:pt>
                <c:pt idx="68">
                  <c:v>1644</c:v>
                </c:pt>
                <c:pt idx="69">
                  <c:v>1644</c:v>
                </c:pt>
                <c:pt idx="70">
                  <c:v>1644</c:v>
                </c:pt>
                <c:pt idx="71">
                  <c:v>1644</c:v>
                </c:pt>
                <c:pt idx="72">
                  <c:v>1644</c:v>
                </c:pt>
                <c:pt idx="73">
                  <c:v>1644</c:v>
                </c:pt>
                <c:pt idx="74">
                  <c:v>1644</c:v>
                </c:pt>
                <c:pt idx="75">
                  <c:v>1644</c:v>
                </c:pt>
                <c:pt idx="76">
                  <c:v>1644</c:v>
                </c:pt>
                <c:pt idx="77">
                  <c:v>1644</c:v>
                </c:pt>
                <c:pt idx="78">
                  <c:v>1644</c:v>
                </c:pt>
                <c:pt idx="79">
                  <c:v>1644</c:v>
                </c:pt>
                <c:pt idx="80">
                  <c:v>1644</c:v>
                </c:pt>
                <c:pt idx="81">
                  <c:v>1644</c:v>
                </c:pt>
                <c:pt idx="82">
                  <c:v>1644</c:v>
                </c:pt>
                <c:pt idx="83">
                  <c:v>1644</c:v>
                </c:pt>
                <c:pt idx="84">
                  <c:v>1644</c:v>
                </c:pt>
                <c:pt idx="85">
                  <c:v>1644</c:v>
                </c:pt>
                <c:pt idx="86">
                  <c:v>1644</c:v>
                </c:pt>
                <c:pt idx="87">
                  <c:v>1644</c:v>
                </c:pt>
                <c:pt idx="88">
                  <c:v>1644</c:v>
                </c:pt>
                <c:pt idx="89">
                  <c:v>1644</c:v>
                </c:pt>
                <c:pt idx="90">
                  <c:v>1644</c:v>
                </c:pt>
                <c:pt idx="91">
                  <c:v>1644</c:v>
                </c:pt>
                <c:pt idx="92">
                  <c:v>1644</c:v>
                </c:pt>
                <c:pt idx="93">
                  <c:v>1644</c:v>
                </c:pt>
                <c:pt idx="94">
                  <c:v>1644</c:v>
                </c:pt>
                <c:pt idx="95">
                  <c:v>1644</c:v>
                </c:pt>
                <c:pt idx="96">
                  <c:v>1644</c:v>
                </c:pt>
                <c:pt idx="97">
                  <c:v>1644</c:v>
                </c:pt>
                <c:pt idx="98">
                  <c:v>1644</c:v>
                </c:pt>
                <c:pt idx="99">
                  <c:v>1644</c:v>
                </c:pt>
                <c:pt idx="100">
                  <c:v>1644</c:v>
                </c:pt>
                <c:pt idx="101">
                  <c:v>1644</c:v>
                </c:pt>
                <c:pt idx="102">
                  <c:v>1644</c:v>
                </c:pt>
                <c:pt idx="103">
                  <c:v>1644</c:v>
                </c:pt>
                <c:pt idx="104">
                  <c:v>1644</c:v>
                </c:pt>
                <c:pt idx="105">
                  <c:v>1644</c:v>
                </c:pt>
                <c:pt idx="106">
                  <c:v>1644</c:v>
                </c:pt>
                <c:pt idx="107">
                  <c:v>1644</c:v>
                </c:pt>
                <c:pt idx="108">
                  <c:v>1644</c:v>
                </c:pt>
                <c:pt idx="109">
                  <c:v>1644</c:v>
                </c:pt>
                <c:pt idx="110">
                  <c:v>1644</c:v>
                </c:pt>
                <c:pt idx="111">
                  <c:v>1644</c:v>
                </c:pt>
                <c:pt idx="112">
                  <c:v>1644</c:v>
                </c:pt>
                <c:pt idx="113">
                  <c:v>1644</c:v>
                </c:pt>
                <c:pt idx="114">
                  <c:v>1644</c:v>
                </c:pt>
                <c:pt idx="115">
                  <c:v>1644</c:v>
                </c:pt>
                <c:pt idx="116">
                  <c:v>1644</c:v>
                </c:pt>
                <c:pt idx="117">
                  <c:v>1644</c:v>
                </c:pt>
                <c:pt idx="118">
                  <c:v>1644</c:v>
                </c:pt>
                <c:pt idx="119">
                  <c:v>1644</c:v>
                </c:pt>
                <c:pt idx="120">
                  <c:v>1644</c:v>
                </c:pt>
                <c:pt idx="121">
                  <c:v>1644</c:v>
                </c:pt>
                <c:pt idx="122">
                  <c:v>1644</c:v>
                </c:pt>
                <c:pt idx="123">
                  <c:v>1644</c:v>
                </c:pt>
                <c:pt idx="124">
                  <c:v>1644</c:v>
                </c:pt>
                <c:pt idx="125">
                  <c:v>1644</c:v>
                </c:pt>
                <c:pt idx="126">
                  <c:v>1644</c:v>
                </c:pt>
                <c:pt idx="127">
                  <c:v>1644</c:v>
                </c:pt>
                <c:pt idx="128">
                  <c:v>1644</c:v>
                </c:pt>
                <c:pt idx="129">
                  <c:v>1644</c:v>
                </c:pt>
                <c:pt idx="130">
                  <c:v>1644</c:v>
                </c:pt>
                <c:pt idx="131">
                  <c:v>1644</c:v>
                </c:pt>
                <c:pt idx="132">
                  <c:v>1644</c:v>
                </c:pt>
                <c:pt idx="133">
                  <c:v>1644</c:v>
                </c:pt>
                <c:pt idx="134">
                  <c:v>1644</c:v>
                </c:pt>
                <c:pt idx="135">
                  <c:v>1644</c:v>
                </c:pt>
                <c:pt idx="136">
                  <c:v>1644</c:v>
                </c:pt>
                <c:pt idx="137">
                  <c:v>1644</c:v>
                </c:pt>
                <c:pt idx="138">
                  <c:v>1644</c:v>
                </c:pt>
                <c:pt idx="139">
                  <c:v>1644</c:v>
                </c:pt>
                <c:pt idx="140">
                  <c:v>1644</c:v>
                </c:pt>
                <c:pt idx="141">
                  <c:v>1655</c:v>
                </c:pt>
                <c:pt idx="142">
                  <c:v>1672</c:v>
                </c:pt>
                <c:pt idx="143">
                  <c:v>1690</c:v>
                </c:pt>
                <c:pt idx="144">
                  <c:v>1715</c:v>
                </c:pt>
                <c:pt idx="145">
                  <c:v>1715</c:v>
                </c:pt>
                <c:pt idx="146">
                  <c:v>1715</c:v>
                </c:pt>
                <c:pt idx="147">
                  <c:v>1715</c:v>
                </c:pt>
                <c:pt idx="148">
                  <c:v>1715</c:v>
                </c:pt>
                <c:pt idx="149">
                  <c:v>1715</c:v>
                </c:pt>
                <c:pt idx="150">
                  <c:v>1715</c:v>
                </c:pt>
                <c:pt idx="151">
                  <c:v>1760</c:v>
                </c:pt>
                <c:pt idx="152">
                  <c:v>1829</c:v>
                </c:pt>
                <c:pt idx="153">
                  <c:v>1885</c:v>
                </c:pt>
                <c:pt idx="154">
                  <c:v>1936</c:v>
                </c:pt>
                <c:pt idx="155">
                  <c:v>1936</c:v>
                </c:pt>
                <c:pt idx="156">
                  <c:v>1948</c:v>
                </c:pt>
                <c:pt idx="157">
                  <c:v>2000</c:v>
                </c:pt>
                <c:pt idx="158">
                  <c:v>2020</c:v>
                </c:pt>
                <c:pt idx="159">
                  <c:v>2040</c:v>
                </c:pt>
                <c:pt idx="160">
                  <c:v>2115</c:v>
                </c:pt>
                <c:pt idx="161">
                  <c:v>2136</c:v>
                </c:pt>
                <c:pt idx="162">
                  <c:v>2137</c:v>
                </c:pt>
                <c:pt idx="163">
                  <c:v>2185</c:v>
                </c:pt>
                <c:pt idx="164">
                  <c:v>2200</c:v>
                </c:pt>
                <c:pt idx="165">
                  <c:v>2200</c:v>
                </c:pt>
                <c:pt idx="166">
                  <c:v>2210</c:v>
                </c:pt>
                <c:pt idx="167">
                  <c:v>2210</c:v>
                </c:pt>
                <c:pt idx="168">
                  <c:v>2210</c:v>
                </c:pt>
                <c:pt idx="169">
                  <c:v>2210</c:v>
                </c:pt>
                <c:pt idx="170">
                  <c:v>2210</c:v>
                </c:pt>
                <c:pt idx="171">
                  <c:v>2210</c:v>
                </c:pt>
                <c:pt idx="172">
                  <c:v>2210</c:v>
                </c:pt>
                <c:pt idx="173">
                  <c:v>2210</c:v>
                </c:pt>
                <c:pt idx="174">
                  <c:v>2250</c:v>
                </c:pt>
                <c:pt idx="175">
                  <c:v>2250</c:v>
                </c:pt>
                <c:pt idx="176">
                  <c:v>2360</c:v>
                </c:pt>
                <c:pt idx="177">
                  <c:v>2388</c:v>
                </c:pt>
                <c:pt idx="178">
                  <c:v>2388</c:v>
                </c:pt>
                <c:pt idx="179">
                  <c:v>2388</c:v>
                </c:pt>
                <c:pt idx="180">
                  <c:v>2400</c:v>
                </c:pt>
                <c:pt idx="181">
                  <c:v>2405</c:v>
                </c:pt>
                <c:pt idx="182">
                  <c:v>2440</c:v>
                </c:pt>
                <c:pt idx="183">
                  <c:v>2480</c:v>
                </c:pt>
                <c:pt idx="184">
                  <c:v>2505</c:v>
                </c:pt>
                <c:pt idx="185">
                  <c:v>2540</c:v>
                </c:pt>
                <c:pt idx="186">
                  <c:v>2610</c:v>
                </c:pt>
                <c:pt idx="187">
                  <c:v>2670</c:v>
                </c:pt>
                <c:pt idx="188">
                  <c:v>2730</c:v>
                </c:pt>
                <c:pt idx="189">
                  <c:v>2730</c:v>
                </c:pt>
                <c:pt idx="190">
                  <c:v>2730</c:v>
                </c:pt>
                <c:pt idx="191">
                  <c:v>2740</c:v>
                </c:pt>
                <c:pt idx="192">
                  <c:v>2760</c:v>
                </c:pt>
                <c:pt idx="193">
                  <c:v>2820</c:v>
                </c:pt>
                <c:pt idx="194">
                  <c:v>2850</c:v>
                </c:pt>
                <c:pt idx="195">
                  <c:v>2850</c:v>
                </c:pt>
                <c:pt idx="196">
                  <c:v>2850</c:v>
                </c:pt>
                <c:pt idx="197">
                  <c:v>2910</c:v>
                </c:pt>
                <c:pt idx="198">
                  <c:v>2910</c:v>
                </c:pt>
                <c:pt idx="199">
                  <c:v>2951</c:v>
                </c:pt>
                <c:pt idx="200">
                  <c:v>3000</c:v>
                </c:pt>
                <c:pt idx="201">
                  <c:v>3000</c:v>
                </c:pt>
                <c:pt idx="202">
                  <c:v>3000</c:v>
                </c:pt>
                <c:pt idx="203">
                  <c:v>3008</c:v>
                </c:pt>
                <c:pt idx="204">
                  <c:v>3070</c:v>
                </c:pt>
                <c:pt idx="205">
                  <c:v>3165</c:v>
                </c:pt>
                <c:pt idx="206">
                  <c:v>3198</c:v>
                </c:pt>
                <c:pt idx="207">
                  <c:v>3250</c:v>
                </c:pt>
                <c:pt idx="208">
                  <c:v>3275</c:v>
                </c:pt>
                <c:pt idx="209">
                  <c:v>3275</c:v>
                </c:pt>
                <c:pt idx="210">
                  <c:v>3285</c:v>
                </c:pt>
                <c:pt idx="211">
                  <c:v>3285</c:v>
                </c:pt>
                <c:pt idx="212">
                  <c:v>3285</c:v>
                </c:pt>
                <c:pt idx="213">
                  <c:v>3285</c:v>
                </c:pt>
                <c:pt idx="214">
                  <c:v>3285</c:v>
                </c:pt>
                <c:pt idx="215">
                  <c:v>3285</c:v>
                </c:pt>
                <c:pt idx="216">
                  <c:v>3285</c:v>
                </c:pt>
                <c:pt idx="217">
                  <c:v>3285</c:v>
                </c:pt>
                <c:pt idx="218">
                  <c:v>3285</c:v>
                </c:pt>
                <c:pt idx="219">
                  <c:v>3285</c:v>
                </c:pt>
                <c:pt idx="220">
                  <c:v>3285</c:v>
                </c:pt>
                <c:pt idx="221">
                  <c:v>3285</c:v>
                </c:pt>
                <c:pt idx="222">
                  <c:v>3285</c:v>
                </c:pt>
                <c:pt idx="223">
                  <c:v>3285</c:v>
                </c:pt>
                <c:pt idx="224">
                  <c:v>3285</c:v>
                </c:pt>
                <c:pt idx="225">
                  <c:v>3285</c:v>
                </c:pt>
                <c:pt idx="226">
                  <c:v>3285</c:v>
                </c:pt>
                <c:pt idx="227">
                  <c:v>3285</c:v>
                </c:pt>
              </c:numCache>
            </c:numRef>
          </c:xVal>
          <c:yVal>
            <c:numRef>
              <c:f>'Water Level Data'!$H$20:$H$500</c:f>
              <c:numCache>
                <c:formatCode>General</c:formatCode>
                <c:ptCount val="481"/>
                <c:pt idx="0">
                  <c:v>81.680000000000007</c:v>
                </c:pt>
                <c:pt idx="1">
                  <c:v>81.730000000000018</c:v>
                </c:pt>
                <c:pt idx="2">
                  <c:v>81.680000000000007</c:v>
                </c:pt>
                <c:pt idx="3">
                  <c:v>81.830000000000013</c:v>
                </c:pt>
                <c:pt idx="4">
                  <c:v>82.030000000000015</c:v>
                </c:pt>
                <c:pt idx="5">
                  <c:v>81.93</c:v>
                </c:pt>
                <c:pt idx="6">
                  <c:v>81.93</c:v>
                </c:pt>
                <c:pt idx="7">
                  <c:v>81.93</c:v>
                </c:pt>
                <c:pt idx="8">
                  <c:v>82.030000000000015</c:v>
                </c:pt>
                <c:pt idx="9">
                  <c:v>81.93</c:v>
                </c:pt>
                <c:pt idx="10">
                  <c:v>81.93</c:v>
                </c:pt>
                <c:pt idx="11">
                  <c:v>79.930000000000007</c:v>
                </c:pt>
                <c:pt idx="12">
                  <c:v>80.730000000000018</c:v>
                </c:pt>
                <c:pt idx="13">
                  <c:v>80.730000000000018</c:v>
                </c:pt>
                <c:pt idx="14">
                  <c:v>79.930000000000007</c:v>
                </c:pt>
                <c:pt idx="15">
                  <c:v>79.930000000000007</c:v>
                </c:pt>
                <c:pt idx="16">
                  <c:v>79.930000000000007</c:v>
                </c:pt>
                <c:pt idx="17">
                  <c:v>78.930000000000007</c:v>
                </c:pt>
                <c:pt idx="18">
                  <c:v>78.930000000000007</c:v>
                </c:pt>
                <c:pt idx="19">
                  <c:v>79.730000000000018</c:v>
                </c:pt>
                <c:pt idx="21">
                  <c:v>78.830000000000013</c:v>
                </c:pt>
                <c:pt idx="22">
                  <c:v>78.830000000000013</c:v>
                </c:pt>
                <c:pt idx="23">
                  <c:v>78.830000000000013</c:v>
                </c:pt>
                <c:pt idx="24">
                  <c:v>78.930000000000007</c:v>
                </c:pt>
                <c:pt idx="25">
                  <c:v>78.830000000000013</c:v>
                </c:pt>
                <c:pt idx="26">
                  <c:v>77.13000000000001</c:v>
                </c:pt>
                <c:pt idx="27">
                  <c:v>76.930000000000007</c:v>
                </c:pt>
                <c:pt idx="28">
                  <c:v>76.830000000000013</c:v>
                </c:pt>
                <c:pt idx="29">
                  <c:v>75.730000000000018</c:v>
                </c:pt>
                <c:pt idx="30">
                  <c:v>76.330000000000013</c:v>
                </c:pt>
                <c:pt idx="31">
                  <c:v>76.730000000000018</c:v>
                </c:pt>
                <c:pt idx="32">
                  <c:v>76.030000000000015</c:v>
                </c:pt>
                <c:pt idx="33">
                  <c:v>76.13000000000001</c:v>
                </c:pt>
                <c:pt idx="34">
                  <c:v>77.830000000000013</c:v>
                </c:pt>
                <c:pt idx="35">
                  <c:v>76.830000000000013</c:v>
                </c:pt>
                <c:pt idx="36">
                  <c:v>76.430000000000007</c:v>
                </c:pt>
                <c:pt idx="37">
                  <c:v>75.430000000000007</c:v>
                </c:pt>
                <c:pt idx="38">
                  <c:v>75.13000000000001</c:v>
                </c:pt>
                <c:pt idx="39">
                  <c:v>75.900000000000006</c:v>
                </c:pt>
                <c:pt idx="40">
                  <c:v>76.060000000000016</c:v>
                </c:pt>
                <c:pt idx="41">
                  <c:v>76.63000000000001</c:v>
                </c:pt>
                <c:pt idx="42">
                  <c:v>73.230000000000018</c:v>
                </c:pt>
                <c:pt idx="43">
                  <c:v>70.120000000000019</c:v>
                </c:pt>
                <c:pt idx="44">
                  <c:v>76.910000000000011</c:v>
                </c:pt>
                <c:pt idx="45">
                  <c:v>76.320000000000007</c:v>
                </c:pt>
                <c:pt idx="46">
                  <c:v>76.220000000000013</c:v>
                </c:pt>
                <c:pt idx="47">
                  <c:v>76.330000000000013</c:v>
                </c:pt>
                <c:pt idx="48">
                  <c:v>74.990000000000009</c:v>
                </c:pt>
                <c:pt idx="49">
                  <c:v>75.110000000000014</c:v>
                </c:pt>
                <c:pt idx="50">
                  <c:v>74.730000000000018</c:v>
                </c:pt>
                <c:pt idx="51">
                  <c:v>73.920000000000016</c:v>
                </c:pt>
                <c:pt idx="52">
                  <c:v>74.230000000000018</c:v>
                </c:pt>
                <c:pt idx="53">
                  <c:v>73.400000000000006</c:v>
                </c:pt>
                <c:pt idx="54">
                  <c:v>73.320000000000007</c:v>
                </c:pt>
                <c:pt idx="55">
                  <c:v>74.120000000000019</c:v>
                </c:pt>
                <c:pt idx="56">
                  <c:v>74.430000000000007</c:v>
                </c:pt>
                <c:pt idx="57">
                  <c:v>74.950000000000017</c:v>
                </c:pt>
                <c:pt idx="58">
                  <c:v>75.710000000000008</c:v>
                </c:pt>
                <c:pt idx="59">
                  <c:v>74.010000000000019</c:v>
                </c:pt>
                <c:pt idx="60">
                  <c:v>74.730000000000018</c:v>
                </c:pt>
                <c:pt idx="61">
                  <c:v>75.430000000000007</c:v>
                </c:pt>
                <c:pt idx="62">
                  <c:v>76.010000000000019</c:v>
                </c:pt>
                <c:pt idx="63">
                  <c:v>76.480000000000018</c:v>
                </c:pt>
                <c:pt idx="64">
                  <c:v>76.890000000000015</c:v>
                </c:pt>
                <c:pt idx="65">
                  <c:v>78.610000000000014</c:v>
                </c:pt>
                <c:pt idx="66">
                  <c:v>78.950000000000017</c:v>
                </c:pt>
                <c:pt idx="67">
                  <c:v>79.330000000000013</c:v>
                </c:pt>
                <c:pt idx="68">
                  <c:v>79.310000000000016</c:v>
                </c:pt>
                <c:pt idx="69">
                  <c:v>80.620000000000019</c:v>
                </c:pt>
                <c:pt idx="70">
                  <c:v>80.77000000000001</c:v>
                </c:pt>
                <c:pt idx="71">
                  <c:v>81.030000000000015</c:v>
                </c:pt>
                <c:pt idx="72">
                  <c:v>81.330000000000013</c:v>
                </c:pt>
                <c:pt idx="73">
                  <c:v>81.830000000000013</c:v>
                </c:pt>
                <c:pt idx="74">
                  <c:v>81.980000000000018</c:v>
                </c:pt>
                <c:pt idx="75">
                  <c:v>81.77000000000001</c:v>
                </c:pt>
                <c:pt idx="76">
                  <c:v>81.740000000000009</c:v>
                </c:pt>
                <c:pt idx="77">
                  <c:v>81.750000000000014</c:v>
                </c:pt>
                <c:pt idx="78">
                  <c:v>82.610000000000014</c:v>
                </c:pt>
                <c:pt idx="79">
                  <c:v>80.620000000000019</c:v>
                </c:pt>
                <c:pt idx="80">
                  <c:v>82.240000000000009</c:v>
                </c:pt>
                <c:pt idx="81">
                  <c:v>82.250000000000014</c:v>
                </c:pt>
                <c:pt idx="82">
                  <c:v>82.330000000000013</c:v>
                </c:pt>
                <c:pt idx="83">
                  <c:v>82.330000000000013</c:v>
                </c:pt>
                <c:pt idx="84">
                  <c:v>81.750000000000014</c:v>
                </c:pt>
                <c:pt idx="85">
                  <c:v>81.810000000000016</c:v>
                </c:pt>
                <c:pt idx="86">
                  <c:v>81.240000000000009</c:v>
                </c:pt>
                <c:pt idx="87">
                  <c:v>81.210000000000008</c:v>
                </c:pt>
                <c:pt idx="88">
                  <c:v>81.100000000000009</c:v>
                </c:pt>
                <c:pt idx="89">
                  <c:v>81.830000000000013</c:v>
                </c:pt>
                <c:pt idx="90">
                  <c:v>82.740000000000009</c:v>
                </c:pt>
                <c:pt idx="91">
                  <c:v>82.850000000000009</c:v>
                </c:pt>
                <c:pt idx="92">
                  <c:v>83.140000000000015</c:v>
                </c:pt>
                <c:pt idx="93">
                  <c:v>83.160000000000011</c:v>
                </c:pt>
                <c:pt idx="94">
                  <c:v>83.920000000000016</c:v>
                </c:pt>
                <c:pt idx="95">
                  <c:v>84.110000000000014</c:v>
                </c:pt>
                <c:pt idx="96">
                  <c:v>84.340000000000018</c:v>
                </c:pt>
                <c:pt idx="97">
                  <c:v>84.490000000000009</c:v>
                </c:pt>
                <c:pt idx="98">
                  <c:v>84.530000000000015</c:v>
                </c:pt>
                <c:pt idx="99">
                  <c:v>84.730000000000018</c:v>
                </c:pt>
                <c:pt idx="100">
                  <c:v>84.700000000000017</c:v>
                </c:pt>
                <c:pt idx="101">
                  <c:v>84.730000000000018</c:v>
                </c:pt>
                <c:pt idx="102">
                  <c:v>84.68</c:v>
                </c:pt>
                <c:pt idx="103">
                  <c:v>84.65</c:v>
                </c:pt>
                <c:pt idx="104">
                  <c:v>84.750000000000014</c:v>
                </c:pt>
                <c:pt idx="105">
                  <c:v>84.93</c:v>
                </c:pt>
                <c:pt idx="106">
                  <c:v>85.240000000000009</c:v>
                </c:pt>
                <c:pt idx="107">
                  <c:v>85.13000000000001</c:v>
                </c:pt>
                <c:pt idx="108">
                  <c:v>85.13000000000001</c:v>
                </c:pt>
                <c:pt idx="109">
                  <c:v>87.43</c:v>
                </c:pt>
                <c:pt idx="110">
                  <c:v>87.38000000000001</c:v>
                </c:pt>
                <c:pt idx="111">
                  <c:v>87.480000000000018</c:v>
                </c:pt>
                <c:pt idx="112">
                  <c:v>87.530000000000015</c:v>
                </c:pt>
                <c:pt idx="113">
                  <c:v>85.230000000000018</c:v>
                </c:pt>
                <c:pt idx="114">
                  <c:v>85.13000000000001</c:v>
                </c:pt>
                <c:pt idx="115">
                  <c:v>85.280000000000015</c:v>
                </c:pt>
                <c:pt idx="116">
                  <c:v>85.280000000000015</c:v>
                </c:pt>
                <c:pt idx="117">
                  <c:v>85.230000000000018</c:v>
                </c:pt>
                <c:pt idx="118">
                  <c:v>82.620000000000019</c:v>
                </c:pt>
                <c:pt idx="119">
                  <c:v>82.120000000000019</c:v>
                </c:pt>
                <c:pt idx="120">
                  <c:v>82.110000000000014</c:v>
                </c:pt>
                <c:pt idx="121">
                  <c:v>81.370000000000019</c:v>
                </c:pt>
                <c:pt idx="122">
                  <c:v>81.610000000000014</c:v>
                </c:pt>
                <c:pt idx="123">
                  <c:v>82.080000000000013</c:v>
                </c:pt>
                <c:pt idx="124">
                  <c:v>81.63000000000001</c:v>
                </c:pt>
                <c:pt idx="125">
                  <c:v>81.77000000000001</c:v>
                </c:pt>
                <c:pt idx="126">
                  <c:v>80.570000000000007</c:v>
                </c:pt>
                <c:pt idx="127">
                  <c:v>81.27000000000001</c:v>
                </c:pt>
                <c:pt idx="128">
                  <c:v>81.720000000000013</c:v>
                </c:pt>
                <c:pt idx="129">
                  <c:v>82.210000000000008</c:v>
                </c:pt>
                <c:pt idx="130">
                  <c:v>82.260000000000019</c:v>
                </c:pt>
                <c:pt idx="131">
                  <c:v>82.230000000000018</c:v>
                </c:pt>
                <c:pt idx="132">
                  <c:v>82.27000000000001</c:v>
                </c:pt>
                <c:pt idx="133">
                  <c:v>81.800000000000011</c:v>
                </c:pt>
                <c:pt idx="134">
                  <c:v>81.400000000000006</c:v>
                </c:pt>
                <c:pt idx="135">
                  <c:v>81.350000000000009</c:v>
                </c:pt>
                <c:pt idx="136">
                  <c:v>81.610000000000014</c:v>
                </c:pt>
                <c:pt idx="137">
                  <c:v>80.680000000000007</c:v>
                </c:pt>
                <c:pt idx="138">
                  <c:v>80.640000000000015</c:v>
                </c:pt>
                <c:pt idx="139">
                  <c:v>77.670000000000016</c:v>
                </c:pt>
                <c:pt idx="140">
                  <c:v>80.910000000000011</c:v>
                </c:pt>
                <c:pt idx="141">
                  <c:v>80.930000000000007</c:v>
                </c:pt>
                <c:pt idx="142">
                  <c:v>81.760000000000019</c:v>
                </c:pt>
                <c:pt idx="143">
                  <c:v>81.160000000000011</c:v>
                </c:pt>
                <c:pt idx="144">
                  <c:v>80.850000000000009</c:v>
                </c:pt>
                <c:pt idx="145">
                  <c:v>81.150000000000006</c:v>
                </c:pt>
                <c:pt idx="146">
                  <c:v>82.100000000000009</c:v>
                </c:pt>
                <c:pt idx="147">
                  <c:v>81.570000000000007</c:v>
                </c:pt>
                <c:pt idx="148">
                  <c:v>81.870000000000019</c:v>
                </c:pt>
                <c:pt idx="149">
                  <c:v>80.730000000000018</c:v>
                </c:pt>
                <c:pt idx="150">
                  <c:v>83.43</c:v>
                </c:pt>
                <c:pt idx="151">
                  <c:v>81.580000000000013</c:v>
                </c:pt>
                <c:pt idx="152">
                  <c:v>81.730000000000018</c:v>
                </c:pt>
                <c:pt idx="153">
                  <c:v>84.090000000000018</c:v>
                </c:pt>
                <c:pt idx="154">
                  <c:v>82.910000000000011</c:v>
                </c:pt>
                <c:pt idx="155">
                  <c:v>83.730000000000018</c:v>
                </c:pt>
                <c:pt idx="156">
                  <c:v>83.730000000000018</c:v>
                </c:pt>
                <c:pt idx="157">
                  <c:v>81.560000000000016</c:v>
                </c:pt>
                <c:pt idx="158">
                  <c:v>81.680000000000007</c:v>
                </c:pt>
                <c:pt idx="159">
                  <c:v>81.180000000000007</c:v>
                </c:pt>
                <c:pt idx="160">
                  <c:v>81.080000000000013</c:v>
                </c:pt>
                <c:pt idx="161">
                  <c:v>82.54</c:v>
                </c:pt>
                <c:pt idx="162">
                  <c:v>82.4</c:v>
                </c:pt>
                <c:pt idx="163">
                  <c:v>82.590000000000018</c:v>
                </c:pt>
                <c:pt idx="164">
                  <c:v>82.820000000000007</c:v>
                </c:pt>
                <c:pt idx="165">
                  <c:v>84.120000000000019</c:v>
                </c:pt>
                <c:pt idx="166">
                  <c:v>83.100000000000009</c:v>
                </c:pt>
                <c:pt idx="167">
                  <c:v>81.600000000000009</c:v>
                </c:pt>
                <c:pt idx="168">
                  <c:v>84.88000000000001</c:v>
                </c:pt>
                <c:pt idx="169">
                  <c:v>85.38000000000001</c:v>
                </c:pt>
                <c:pt idx="170">
                  <c:v>84.710000000000008</c:v>
                </c:pt>
                <c:pt idx="171">
                  <c:v>82.88000000000001</c:v>
                </c:pt>
                <c:pt idx="172">
                  <c:v>84.120000000000019</c:v>
                </c:pt>
                <c:pt idx="173">
                  <c:v>84.120000000000019</c:v>
                </c:pt>
                <c:pt idx="174">
                  <c:v>84.210000000000008</c:v>
                </c:pt>
                <c:pt idx="175">
                  <c:v>84.780000000000015</c:v>
                </c:pt>
                <c:pt idx="176">
                  <c:v>84.300000000000011</c:v>
                </c:pt>
                <c:pt idx="177">
                  <c:v>83.970000000000013</c:v>
                </c:pt>
                <c:pt idx="178">
                  <c:v>84.230000000000018</c:v>
                </c:pt>
                <c:pt idx="179">
                  <c:v>83.9</c:v>
                </c:pt>
                <c:pt idx="180">
                  <c:v>82.4</c:v>
                </c:pt>
                <c:pt idx="181">
                  <c:v>82.730000000000018</c:v>
                </c:pt>
                <c:pt idx="182">
                  <c:v>83.43</c:v>
                </c:pt>
                <c:pt idx="183">
                  <c:v>83.43</c:v>
                </c:pt>
                <c:pt idx="184">
                  <c:v>84.330000000000013</c:v>
                </c:pt>
                <c:pt idx="185">
                  <c:v>83.960000000000008</c:v>
                </c:pt>
                <c:pt idx="186">
                  <c:v>83.660000000000011</c:v>
                </c:pt>
                <c:pt idx="187">
                  <c:v>83.220000000000013</c:v>
                </c:pt>
                <c:pt idx="188">
                  <c:v>83.780000000000015</c:v>
                </c:pt>
                <c:pt idx="189">
                  <c:v>82.530000000000015</c:v>
                </c:pt>
                <c:pt idx="190">
                  <c:v>82.080000000000013</c:v>
                </c:pt>
                <c:pt idx="191">
                  <c:v>82.620000000000019</c:v>
                </c:pt>
                <c:pt idx="192">
                  <c:v>81.170000000000016</c:v>
                </c:pt>
                <c:pt idx="193">
                  <c:v>81.970000000000013</c:v>
                </c:pt>
                <c:pt idx="194">
                  <c:v>81.38000000000001</c:v>
                </c:pt>
                <c:pt idx="195">
                  <c:v>81.88000000000001</c:v>
                </c:pt>
                <c:pt idx="196">
                  <c:v>82.860000000000014</c:v>
                </c:pt>
                <c:pt idx="198">
                  <c:v>82.860000000000014</c:v>
                </c:pt>
                <c:pt idx="199">
                  <c:v>82.860000000000014</c:v>
                </c:pt>
                <c:pt idx="200">
                  <c:v>82.830000000000013</c:v>
                </c:pt>
                <c:pt idx="201">
                  <c:v>80.480000000000018</c:v>
                </c:pt>
                <c:pt idx="202">
                  <c:v>80.220000000000013</c:v>
                </c:pt>
                <c:pt idx="203">
                  <c:v>80.040000000000006</c:v>
                </c:pt>
                <c:pt idx="204">
                  <c:v>80.580000000000013</c:v>
                </c:pt>
                <c:pt idx="205">
                  <c:v>80.38000000000001</c:v>
                </c:pt>
                <c:pt idx="206">
                  <c:v>80.290000000000006</c:v>
                </c:pt>
                <c:pt idx="207">
                  <c:v>80.030000000000015</c:v>
                </c:pt>
                <c:pt idx="209">
                  <c:v>80.360000000000014</c:v>
                </c:pt>
                <c:pt idx="210">
                  <c:v>80.330000000000013</c:v>
                </c:pt>
                <c:pt idx="211">
                  <c:v>79.330000000000013</c:v>
                </c:pt>
                <c:pt idx="212">
                  <c:v>79.030000000000015</c:v>
                </c:pt>
                <c:pt idx="213">
                  <c:v>79.830000000000013</c:v>
                </c:pt>
                <c:pt idx="214">
                  <c:v>79.230000000000018</c:v>
                </c:pt>
                <c:pt idx="215">
                  <c:v>80.63000000000001</c:v>
                </c:pt>
                <c:pt idx="216">
                  <c:v>77.13000000000001</c:v>
                </c:pt>
                <c:pt idx="217">
                  <c:v>76.620000000000019</c:v>
                </c:pt>
                <c:pt idx="218">
                  <c:v>76.110000000000014</c:v>
                </c:pt>
                <c:pt idx="219">
                  <c:v>81.800000000000011</c:v>
                </c:pt>
                <c:pt idx="220">
                  <c:v>80.800000000000011</c:v>
                </c:pt>
                <c:pt idx="221">
                  <c:v>74.530000000000015</c:v>
                </c:pt>
                <c:pt idx="222">
                  <c:v>75.570000000000007</c:v>
                </c:pt>
                <c:pt idx="223">
                  <c:v>73.610000000000014</c:v>
                </c:pt>
                <c:pt idx="224">
                  <c:v>73.470000000000013</c:v>
                </c:pt>
                <c:pt idx="225">
                  <c:v>73.030000000000015</c:v>
                </c:pt>
                <c:pt idx="226">
                  <c:v>75.430000000000007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764-1643-9CC0-1F6ACE4CA650}"/>
            </c:ext>
          </c:extLst>
        </c:ser>
        <c:ser>
          <c:idx val="3"/>
          <c:order val="1"/>
          <c:tx>
            <c:v>MZMW-1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'Water Level Data'!$B$48:$B$500</c:f>
              <c:numCache>
                <c:formatCode>General</c:formatCode>
                <c:ptCount val="453"/>
                <c:pt idx="0">
                  <c:v>305</c:v>
                </c:pt>
                <c:pt idx="1">
                  <c:v>330</c:v>
                </c:pt>
                <c:pt idx="2">
                  <c:v>405</c:v>
                </c:pt>
                <c:pt idx="3">
                  <c:v>484</c:v>
                </c:pt>
                <c:pt idx="4">
                  <c:v>578</c:v>
                </c:pt>
                <c:pt idx="5">
                  <c:v>655</c:v>
                </c:pt>
                <c:pt idx="6">
                  <c:v>704</c:v>
                </c:pt>
                <c:pt idx="7">
                  <c:v>734</c:v>
                </c:pt>
                <c:pt idx="8">
                  <c:v>764</c:v>
                </c:pt>
                <c:pt idx="9">
                  <c:v>795</c:v>
                </c:pt>
                <c:pt idx="10">
                  <c:v>850</c:v>
                </c:pt>
                <c:pt idx="11">
                  <c:v>860</c:v>
                </c:pt>
                <c:pt idx="12">
                  <c:v>925</c:v>
                </c:pt>
                <c:pt idx="13">
                  <c:v>963</c:v>
                </c:pt>
                <c:pt idx="14">
                  <c:v>990</c:v>
                </c:pt>
                <c:pt idx="15">
                  <c:v>1040</c:v>
                </c:pt>
                <c:pt idx="16">
                  <c:v>1086</c:v>
                </c:pt>
                <c:pt idx="17">
                  <c:v>1179</c:v>
                </c:pt>
                <c:pt idx="18">
                  <c:v>1271</c:v>
                </c:pt>
                <c:pt idx="19">
                  <c:v>1375</c:v>
                </c:pt>
                <c:pt idx="20">
                  <c:v>1395</c:v>
                </c:pt>
                <c:pt idx="21">
                  <c:v>1405</c:v>
                </c:pt>
                <c:pt idx="22">
                  <c:v>1405</c:v>
                </c:pt>
                <c:pt idx="23">
                  <c:v>1405</c:v>
                </c:pt>
                <c:pt idx="24">
                  <c:v>1405</c:v>
                </c:pt>
                <c:pt idx="25">
                  <c:v>1405</c:v>
                </c:pt>
                <c:pt idx="26">
                  <c:v>1450</c:v>
                </c:pt>
                <c:pt idx="27">
                  <c:v>1486</c:v>
                </c:pt>
                <c:pt idx="28">
                  <c:v>1530</c:v>
                </c:pt>
                <c:pt idx="29">
                  <c:v>1580</c:v>
                </c:pt>
                <c:pt idx="30">
                  <c:v>1644</c:v>
                </c:pt>
                <c:pt idx="31">
                  <c:v>1644</c:v>
                </c:pt>
                <c:pt idx="32">
                  <c:v>1644</c:v>
                </c:pt>
                <c:pt idx="33">
                  <c:v>1644</c:v>
                </c:pt>
                <c:pt idx="34">
                  <c:v>1644</c:v>
                </c:pt>
                <c:pt idx="35">
                  <c:v>1644</c:v>
                </c:pt>
                <c:pt idx="36">
                  <c:v>1644</c:v>
                </c:pt>
                <c:pt idx="37">
                  <c:v>1644</c:v>
                </c:pt>
                <c:pt idx="38">
                  <c:v>1644</c:v>
                </c:pt>
                <c:pt idx="39">
                  <c:v>1644</c:v>
                </c:pt>
                <c:pt idx="40">
                  <c:v>1644</c:v>
                </c:pt>
                <c:pt idx="41">
                  <c:v>1644</c:v>
                </c:pt>
                <c:pt idx="42">
                  <c:v>1644</c:v>
                </c:pt>
                <c:pt idx="43">
                  <c:v>1644</c:v>
                </c:pt>
                <c:pt idx="44">
                  <c:v>1644</c:v>
                </c:pt>
                <c:pt idx="45">
                  <c:v>1644</c:v>
                </c:pt>
                <c:pt idx="46">
                  <c:v>1644</c:v>
                </c:pt>
                <c:pt idx="47">
                  <c:v>1644</c:v>
                </c:pt>
                <c:pt idx="48">
                  <c:v>1644</c:v>
                </c:pt>
                <c:pt idx="49">
                  <c:v>1644</c:v>
                </c:pt>
                <c:pt idx="50">
                  <c:v>1644</c:v>
                </c:pt>
                <c:pt idx="51">
                  <c:v>1644</c:v>
                </c:pt>
                <c:pt idx="52">
                  <c:v>1644</c:v>
                </c:pt>
                <c:pt idx="53">
                  <c:v>1644</c:v>
                </c:pt>
                <c:pt idx="54">
                  <c:v>1644</c:v>
                </c:pt>
                <c:pt idx="55">
                  <c:v>1644</c:v>
                </c:pt>
                <c:pt idx="56">
                  <c:v>1644</c:v>
                </c:pt>
                <c:pt idx="57">
                  <c:v>1644</c:v>
                </c:pt>
                <c:pt idx="58">
                  <c:v>1644</c:v>
                </c:pt>
                <c:pt idx="59">
                  <c:v>1644</c:v>
                </c:pt>
                <c:pt idx="60">
                  <c:v>1644</c:v>
                </c:pt>
                <c:pt idx="61">
                  <c:v>1644</c:v>
                </c:pt>
                <c:pt idx="62">
                  <c:v>1644</c:v>
                </c:pt>
                <c:pt idx="63">
                  <c:v>1644</c:v>
                </c:pt>
                <c:pt idx="64">
                  <c:v>1644</c:v>
                </c:pt>
                <c:pt idx="65">
                  <c:v>1644</c:v>
                </c:pt>
                <c:pt idx="66">
                  <c:v>1644</c:v>
                </c:pt>
                <c:pt idx="67">
                  <c:v>1644</c:v>
                </c:pt>
                <c:pt idx="68">
                  <c:v>1644</c:v>
                </c:pt>
                <c:pt idx="69">
                  <c:v>1644</c:v>
                </c:pt>
                <c:pt idx="70">
                  <c:v>1644</c:v>
                </c:pt>
                <c:pt idx="71">
                  <c:v>1644</c:v>
                </c:pt>
                <c:pt idx="72">
                  <c:v>1644</c:v>
                </c:pt>
                <c:pt idx="73">
                  <c:v>1644</c:v>
                </c:pt>
                <c:pt idx="74">
                  <c:v>1644</c:v>
                </c:pt>
                <c:pt idx="75">
                  <c:v>1644</c:v>
                </c:pt>
                <c:pt idx="76">
                  <c:v>1644</c:v>
                </c:pt>
                <c:pt idx="77">
                  <c:v>1644</c:v>
                </c:pt>
                <c:pt idx="78">
                  <c:v>1644</c:v>
                </c:pt>
                <c:pt idx="79">
                  <c:v>1644</c:v>
                </c:pt>
                <c:pt idx="80">
                  <c:v>1644</c:v>
                </c:pt>
                <c:pt idx="81">
                  <c:v>1644</c:v>
                </c:pt>
                <c:pt idx="82">
                  <c:v>1644</c:v>
                </c:pt>
                <c:pt idx="83">
                  <c:v>1644</c:v>
                </c:pt>
                <c:pt idx="84">
                  <c:v>1644</c:v>
                </c:pt>
                <c:pt idx="85">
                  <c:v>1644</c:v>
                </c:pt>
                <c:pt idx="86">
                  <c:v>1644</c:v>
                </c:pt>
                <c:pt idx="87">
                  <c:v>1644</c:v>
                </c:pt>
                <c:pt idx="88">
                  <c:v>1644</c:v>
                </c:pt>
                <c:pt idx="89">
                  <c:v>1644</c:v>
                </c:pt>
                <c:pt idx="90">
                  <c:v>1644</c:v>
                </c:pt>
                <c:pt idx="91">
                  <c:v>1644</c:v>
                </c:pt>
                <c:pt idx="92">
                  <c:v>1644</c:v>
                </c:pt>
                <c:pt idx="93">
                  <c:v>1644</c:v>
                </c:pt>
                <c:pt idx="94">
                  <c:v>1644</c:v>
                </c:pt>
                <c:pt idx="95">
                  <c:v>1644</c:v>
                </c:pt>
                <c:pt idx="96">
                  <c:v>1644</c:v>
                </c:pt>
                <c:pt idx="97">
                  <c:v>1644</c:v>
                </c:pt>
                <c:pt idx="98">
                  <c:v>1644</c:v>
                </c:pt>
                <c:pt idx="99">
                  <c:v>1644</c:v>
                </c:pt>
                <c:pt idx="100">
                  <c:v>1644</c:v>
                </c:pt>
                <c:pt idx="101">
                  <c:v>1644</c:v>
                </c:pt>
                <c:pt idx="102">
                  <c:v>1644</c:v>
                </c:pt>
                <c:pt idx="103">
                  <c:v>1644</c:v>
                </c:pt>
                <c:pt idx="104">
                  <c:v>1644</c:v>
                </c:pt>
                <c:pt idx="105">
                  <c:v>1644</c:v>
                </c:pt>
                <c:pt idx="106">
                  <c:v>1644</c:v>
                </c:pt>
                <c:pt idx="107">
                  <c:v>1644</c:v>
                </c:pt>
                <c:pt idx="108">
                  <c:v>1644</c:v>
                </c:pt>
                <c:pt idx="109">
                  <c:v>1644</c:v>
                </c:pt>
                <c:pt idx="110">
                  <c:v>1644</c:v>
                </c:pt>
                <c:pt idx="111">
                  <c:v>1644</c:v>
                </c:pt>
                <c:pt idx="112">
                  <c:v>1644</c:v>
                </c:pt>
                <c:pt idx="113">
                  <c:v>1655</c:v>
                </c:pt>
                <c:pt idx="114">
                  <c:v>1672</c:v>
                </c:pt>
                <c:pt idx="115">
                  <c:v>1690</c:v>
                </c:pt>
                <c:pt idx="116">
                  <c:v>1715</c:v>
                </c:pt>
                <c:pt idx="117">
                  <c:v>1715</c:v>
                </c:pt>
                <c:pt idx="118">
                  <c:v>1715</c:v>
                </c:pt>
                <c:pt idx="119">
                  <c:v>1715</c:v>
                </c:pt>
                <c:pt idx="120">
                  <c:v>1715</c:v>
                </c:pt>
                <c:pt idx="121">
                  <c:v>1715</c:v>
                </c:pt>
                <c:pt idx="122">
                  <c:v>1715</c:v>
                </c:pt>
                <c:pt idx="123">
                  <c:v>1760</c:v>
                </c:pt>
                <c:pt idx="124">
                  <c:v>1829</c:v>
                </c:pt>
                <c:pt idx="125">
                  <c:v>1885</c:v>
                </c:pt>
                <c:pt idx="126">
                  <c:v>1936</c:v>
                </c:pt>
                <c:pt idx="127">
                  <c:v>1936</c:v>
                </c:pt>
                <c:pt idx="128">
                  <c:v>1948</c:v>
                </c:pt>
                <c:pt idx="129">
                  <c:v>2000</c:v>
                </c:pt>
                <c:pt idx="130">
                  <c:v>2020</c:v>
                </c:pt>
                <c:pt idx="131">
                  <c:v>2040</c:v>
                </c:pt>
                <c:pt idx="132">
                  <c:v>2115</c:v>
                </c:pt>
                <c:pt idx="133">
                  <c:v>2136</c:v>
                </c:pt>
                <c:pt idx="134">
                  <c:v>2137</c:v>
                </c:pt>
                <c:pt idx="135">
                  <c:v>2185</c:v>
                </c:pt>
                <c:pt idx="136">
                  <c:v>2200</c:v>
                </c:pt>
                <c:pt idx="137">
                  <c:v>2200</c:v>
                </c:pt>
                <c:pt idx="138">
                  <c:v>2210</c:v>
                </c:pt>
                <c:pt idx="139">
                  <c:v>2210</c:v>
                </c:pt>
                <c:pt idx="140">
                  <c:v>2210</c:v>
                </c:pt>
                <c:pt idx="141">
                  <c:v>2210</c:v>
                </c:pt>
                <c:pt idx="142">
                  <c:v>2210</c:v>
                </c:pt>
                <c:pt idx="143">
                  <c:v>2210</c:v>
                </c:pt>
                <c:pt idx="144">
                  <c:v>2210</c:v>
                </c:pt>
                <c:pt idx="145">
                  <c:v>2210</c:v>
                </c:pt>
                <c:pt idx="146">
                  <c:v>2250</c:v>
                </c:pt>
                <c:pt idx="147">
                  <c:v>2250</c:v>
                </c:pt>
                <c:pt idx="148">
                  <c:v>2360</c:v>
                </c:pt>
                <c:pt idx="149">
                  <c:v>2388</c:v>
                </c:pt>
                <c:pt idx="150">
                  <c:v>2388</c:v>
                </c:pt>
                <c:pt idx="151">
                  <c:v>2388</c:v>
                </c:pt>
                <c:pt idx="152">
                  <c:v>2400</c:v>
                </c:pt>
                <c:pt idx="153">
                  <c:v>2405</c:v>
                </c:pt>
                <c:pt idx="154">
                  <c:v>2440</c:v>
                </c:pt>
                <c:pt idx="155">
                  <c:v>2480</c:v>
                </c:pt>
                <c:pt idx="156">
                  <c:v>2505</c:v>
                </c:pt>
                <c:pt idx="157">
                  <c:v>2540</c:v>
                </c:pt>
                <c:pt idx="158">
                  <c:v>2610</c:v>
                </c:pt>
                <c:pt idx="159">
                  <c:v>2670</c:v>
                </c:pt>
                <c:pt idx="160">
                  <c:v>2730</c:v>
                </c:pt>
                <c:pt idx="161">
                  <c:v>2730</c:v>
                </c:pt>
                <c:pt idx="162">
                  <c:v>2730</c:v>
                </c:pt>
                <c:pt idx="163">
                  <c:v>2740</c:v>
                </c:pt>
                <c:pt idx="164">
                  <c:v>2760</c:v>
                </c:pt>
                <c:pt idx="165">
                  <c:v>2820</c:v>
                </c:pt>
                <c:pt idx="166">
                  <c:v>2850</c:v>
                </c:pt>
                <c:pt idx="167">
                  <c:v>2850</c:v>
                </c:pt>
                <c:pt idx="168">
                  <c:v>2850</c:v>
                </c:pt>
                <c:pt idx="169">
                  <c:v>2910</c:v>
                </c:pt>
                <c:pt idx="170">
                  <c:v>2910</c:v>
                </c:pt>
                <c:pt idx="171">
                  <c:v>2951</c:v>
                </c:pt>
                <c:pt idx="172">
                  <c:v>3000</c:v>
                </c:pt>
                <c:pt idx="173">
                  <c:v>3000</c:v>
                </c:pt>
                <c:pt idx="174">
                  <c:v>3000</c:v>
                </c:pt>
                <c:pt idx="175">
                  <c:v>3008</c:v>
                </c:pt>
                <c:pt idx="176">
                  <c:v>3070</c:v>
                </c:pt>
                <c:pt idx="177">
                  <c:v>3165</c:v>
                </c:pt>
                <c:pt idx="178">
                  <c:v>3198</c:v>
                </c:pt>
                <c:pt idx="179">
                  <c:v>3250</c:v>
                </c:pt>
                <c:pt idx="180">
                  <c:v>3275</c:v>
                </c:pt>
                <c:pt idx="181">
                  <c:v>3275</c:v>
                </c:pt>
                <c:pt idx="182">
                  <c:v>3285</c:v>
                </c:pt>
                <c:pt idx="183">
                  <c:v>3285</c:v>
                </c:pt>
                <c:pt idx="184">
                  <c:v>3285</c:v>
                </c:pt>
                <c:pt idx="185">
                  <c:v>3285</c:v>
                </c:pt>
                <c:pt idx="186">
                  <c:v>3285</c:v>
                </c:pt>
                <c:pt idx="187">
                  <c:v>3285</c:v>
                </c:pt>
                <c:pt idx="188">
                  <c:v>3285</c:v>
                </c:pt>
                <c:pt idx="189">
                  <c:v>3285</c:v>
                </c:pt>
                <c:pt idx="190">
                  <c:v>3285</c:v>
                </c:pt>
                <c:pt idx="191">
                  <c:v>3285</c:v>
                </c:pt>
                <c:pt idx="192">
                  <c:v>3285</c:v>
                </c:pt>
                <c:pt idx="193">
                  <c:v>3285</c:v>
                </c:pt>
                <c:pt idx="194">
                  <c:v>3285</c:v>
                </c:pt>
                <c:pt idx="195">
                  <c:v>3285</c:v>
                </c:pt>
                <c:pt idx="196">
                  <c:v>3285</c:v>
                </c:pt>
                <c:pt idx="197">
                  <c:v>3285</c:v>
                </c:pt>
                <c:pt idx="198">
                  <c:v>3285</c:v>
                </c:pt>
                <c:pt idx="199">
                  <c:v>3285</c:v>
                </c:pt>
              </c:numCache>
            </c:numRef>
          </c:xVal>
          <c:yVal>
            <c:numRef>
              <c:f>'Water Level Data'!$I$48:$I$500</c:f>
              <c:numCache>
                <c:formatCode>General</c:formatCode>
                <c:ptCount val="453"/>
                <c:pt idx="0">
                  <c:v>86.66</c:v>
                </c:pt>
                <c:pt idx="1">
                  <c:v>72.66</c:v>
                </c:pt>
                <c:pt idx="2">
                  <c:v>77.36</c:v>
                </c:pt>
                <c:pt idx="3">
                  <c:v>76.459999999999994</c:v>
                </c:pt>
                <c:pt idx="4">
                  <c:v>75.66</c:v>
                </c:pt>
                <c:pt idx="5">
                  <c:v>75.86</c:v>
                </c:pt>
                <c:pt idx="6">
                  <c:v>77.34</c:v>
                </c:pt>
                <c:pt idx="7">
                  <c:v>76.459999999999994</c:v>
                </c:pt>
                <c:pt idx="8">
                  <c:v>76.259999999999991</c:v>
                </c:pt>
                <c:pt idx="9">
                  <c:v>74.86</c:v>
                </c:pt>
                <c:pt idx="10">
                  <c:v>76.459999999999994</c:v>
                </c:pt>
                <c:pt idx="11">
                  <c:v>75.47</c:v>
                </c:pt>
                <c:pt idx="12">
                  <c:v>75.56</c:v>
                </c:pt>
                <c:pt idx="13">
                  <c:v>76.209999999999994</c:v>
                </c:pt>
                <c:pt idx="14">
                  <c:v>77.11</c:v>
                </c:pt>
                <c:pt idx="15">
                  <c:v>76.039999999999992</c:v>
                </c:pt>
                <c:pt idx="16">
                  <c:v>76.509999999999991</c:v>
                </c:pt>
                <c:pt idx="17">
                  <c:v>75.77</c:v>
                </c:pt>
                <c:pt idx="18">
                  <c:v>75.72</c:v>
                </c:pt>
                <c:pt idx="19">
                  <c:v>75.959999999999994</c:v>
                </c:pt>
                <c:pt idx="20">
                  <c:v>75.149999999999991</c:v>
                </c:pt>
                <c:pt idx="21">
                  <c:v>75.56</c:v>
                </c:pt>
                <c:pt idx="22">
                  <c:v>74.009999999999991</c:v>
                </c:pt>
                <c:pt idx="23">
                  <c:v>73.33</c:v>
                </c:pt>
                <c:pt idx="24">
                  <c:v>73.53</c:v>
                </c:pt>
                <c:pt idx="25">
                  <c:v>72.94</c:v>
                </c:pt>
                <c:pt idx="26">
                  <c:v>72.759999999999991</c:v>
                </c:pt>
                <c:pt idx="27">
                  <c:v>73.739999999999995</c:v>
                </c:pt>
                <c:pt idx="28">
                  <c:v>74.14</c:v>
                </c:pt>
                <c:pt idx="29">
                  <c:v>74.66</c:v>
                </c:pt>
                <c:pt idx="30">
                  <c:v>74.39</c:v>
                </c:pt>
                <c:pt idx="31">
                  <c:v>73.66</c:v>
                </c:pt>
                <c:pt idx="32">
                  <c:v>74.84</c:v>
                </c:pt>
                <c:pt idx="33">
                  <c:v>75.33</c:v>
                </c:pt>
                <c:pt idx="34">
                  <c:v>76.239999999999995</c:v>
                </c:pt>
                <c:pt idx="35">
                  <c:v>76.63</c:v>
                </c:pt>
                <c:pt idx="36">
                  <c:v>77.16</c:v>
                </c:pt>
                <c:pt idx="37">
                  <c:v>78.489999999999995</c:v>
                </c:pt>
                <c:pt idx="38">
                  <c:v>78.94</c:v>
                </c:pt>
                <c:pt idx="39">
                  <c:v>79.22999999999999</c:v>
                </c:pt>
                <c:pt idx="40">
                  <c:v>79.22</c:v>
                </c:pt>
                <c:pt idx="41">
                  <c:v>79.84</c:v>
                </c:pt>
                <c:pt idx="42">
                  <c:v>78.66</c:v>
                </c:pt>
                <c:pt idx="43">
                  <c:v>80.849999999999994</c:v>
                </c:pt>
                <c:pt idx="44">
                  <c:v>81.06</c:v>
                </c:pt>
                <c:pt idx="45">
                  <c:v>81.509999999999991</c:v>
                </c:pt>
                <c:pt idx="46">
                  <c:v>81.83</c:v>
                </c:pt>
                <c:pt idx="47">
                  <c:v>81.53</c:v>
                </c:pt>
                <c:pt idx="48">
                  <c:v>81.509999999999991</c:v>
                </c:pt>
                <c:pt idx="49">
                  <c:v>81.539999999999992</c:v>
                </c:pt>
                <c:pt idx="50">
                  <c:v>82.56</c:v>
                </c:pt>
                <c:pt idx="51">
                  <c:v>82.66</c:v>
                </c:pt>
                <c:pt idx="52">
                  <c:v>82.61</c:v>
                </c:pt>
                <c:pt idx="53">
                  <c:v>82.78</c:v>
                </c:pt>
                <c:pt idx="54">
                  <c:v>83.05</c:v>
                </c:pt>
                <c:pt idx="55">
                  <c:v>82.7</c:v>
                </c:pt>
                <c:pt idx="56">
                  <c:v>82.149999999999991</c:v>
                </c:pt>
                <c:pt idx="57">
                  <c:v>82.61</c:v>
                </c:pt>
                <c:pt idx="58">
                  <c:v>81.92</c:v>
                </c:pt>
                <c:pt idx="59">
                  <c:v>81.96</c:v>
                </c:pt>
                <c:pt idx="60">
                  <c:v>82.7</c:v>
                </c:pt>
                <c:pt idx="61">
                  <c:v>82.16</c:v>
                </c:pt>
                <c:pt idx="62">
                  <c:v>82.99</c:v>
                </c:pt>
                <c:pt idx="63">
                  <c:v>83.34</c:v>
                </c:pt>
                <c:pt idx="64">
                  <c:v>86.61</c:v>
                </c:pt>
                <c:pt idx="65">
                  <c:v>83.97</c:v>
                </c:pt>
                <c:pt idx="66">
                  <c:v>84.22999999999999</c:v>
                </c:pt>
                <c:pt idx="67">
                  <c:v>83.97</c:v>
                </c:pt>
                <c:pt idx="68">
                  <c:v>84.66</c:v>
                </c:pt>
                <c:pt idx="69">
                  <c:v>84.81</c:v>
                </c:pt>
                <c:pt idx="70">
                  <c:v>84.66</c:v>
                </c:pt>
                <c:pt idx="71">
                  <c:v>85.009999999999991</c:v>
                </c:pt>
                <c:pt idx="72">
                  <c:v>85.039999999999992</c:v>
                </c:pt>
                <c:pt idx="73">
                  <c:v>85.06</c:v>
                </c:pt>
                <c:pt idx="74">
                  <c:v>85.03</c:v>
                </c:pt>
                <c:pt idx="75">
                  <c:v>84.56</c:v>
                </c:pt>
                <c:pt idx="76">
                  <c:v>84.47</c:v>
                </c:pt>
                <c:pt idx="77">
                  <c:v>84.759999999999991</c:v>
                </c:pt>
                <c:pt idx="78">
                  <c:v>85.41</c:v>
                </c:pt>
                <c:pt idx="79">
                  <c:v>85.41</c:v>
                </c:pt>
                <c:pt idx="80">
                  <c:v>85.539999999999992</c:v>
                </c:pt>
                <c:pt idx="81">
                  <c:v>78.739999999999995</c:v>
                </c:pt>
                <c:pt idx="82">
                  <c:v>78.709999999999994</c:v>
                </c:pt>
                <c:pt idx="83">
                  <c:v>78.649999999999991</c:v>
                </c:pt>
                <c:pt idx="84">
                  <c:v>78.66</c:v>
                </c:pt>
                <c:pt idx="85">
                  <c:v>85.16</c:v>
                </c:pt>
                <c:pt idx="86">
                  <c:v>85.06</c:v>
                </c:pt>
                <c:pt idx="87">
                  <c:v>84.86</c:v>
                </c:pt>
                <c:pt idx="88">
                  <c:v>84.81</c:v>
                </c:pt>
                <c:pt idx="89">
                  <c:v>84.86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82.13</c:v>
                </c:pt>
                <c:pt idx="105">
                  <c:v>81.819999999999993</c:v>
                </c:pt>
                <c:pt idx="106">
                  <c:v>81.08</c:v>
                </c:pt>
                <c:pt idx="107">
                  <c:v>81.03</c:v>
                </c:pt>
                <c:pt idx="108">
                  <c:v>80.679999999999993</c:v>
                </c:pt>
                <c:pt idx="109">
                  <c:v>79.11</c:v>
                </c:pt>
                <c:pt idx="110">
                  <c:v>79.459999999999994</c:v>
                </c:pt>
                <c:pt idx="111">
                  <c:v>79.33</c:v>
                </c:pt>
                <c:pt idx="112">
                  <c:v>79.06</c:v>
                </c:pt>
                <c:pt idx="113">
                  <c:v>78.78</c:v>
                </c:pt>
                <c:pt idx="114">
                  <c:v>79.06</c:v>
                </c:pt>
                <c:pt idx="115">
                  <c:v>79.856999999999999</c:v>
                </c:pt>
                <c:pt idx="116">
                  <c:v>78.66</c:v>
                </c:pt>
                <c:pt idx="117">
                  <c:v>78.8</c:v>
                </c:pt>
                <c:pt idx="118">
                  <c:v>78.7</c:v>
                </c:pt>
                <c:pt idx="119">
                  <c:v>78.509999999999991</c:v>
                </c:pt>
                <c:pt idx="120">
                  <c:v>78.61</c:v>
                </c:pt>
                <c:pt idx="121">
                  <c:v>79.459999999999994</c:v>
                </c:pt>
                <c:pt idx="122">
                  <c:v>81.91</c:v>
                </c:pt>
                <c:pt idx="123">
                  <c:v>79.86999999999999</c:v>
                </c:pt>
                <c:pt idx="124">
                  <c:v>76.69</c:v>
                </c:pt>
                <c:pt idx="125">
                  <c:v>81.289999999999992</c:v>
                </c:pt>
                <c:pt idx="126">
                  <c:v>80.429999999999993</c:v>
                </c:pt>
                <c:pt idx="127">
                  <c:v>75.81</c:v>
                </c:pt>
                <c:pt idx="128">
                  <c:v>79.61</c:v>
                </c:pt>
                <c:pt idx="129">
                  <c:v>80.08</c:v>
                </c:pt>
                <c:pt idx="130">
                  <c:v>80.259999999999991</c:v>
                </c:pt>
                <c:pt idx="131">
                  <c:v>81.75</c:v>
                </c:pt>
                <c:pt idx="132">
                  <c:v>79.259999999999991</c:v>
                </c:pt>
                <c:pt idx="133">
                  <c:v>78.929999999999993</c:v>
                </c:pt>
                <c:pt idx="134">
                  <c:v>78.88</c:v>
                </c:pt>
                <c:pt idx="135">
                  <c:v>78.52</c:v>
                </c:pt>
                <c:pt idx="136">
                  <c:v>78.61</c:v>
                </c:pt>
                <c:pt idx="137">
                  <c:v>84.649999999999991</c:v>
                </c:pt>
                <c:pt idx="138">
                  <c:v>80.45</c:v>
                </c:pt>
                <c:pt idx="139">
                  <c:v>80.64</c:v>
                </c:pt>
                <c:pt idx="140">
                  <c:v>80.61</c:v>
                </c:pt>
                <c:pt idx="141">
                  <c:v>80.59</c:v>
                </c:pt>
                <c:pt idx="142">
                  <c:v>81.459999999999994</c:v>
                </c:pt>
                <c:pt idx="143">
                  <c:v>81.61</c:v>
                </c:pt>
                <c:pt idx="144">
                  <c:v>80.31</c:v>
                </c:pt>
                <c:pt idx="145">
                  <c:v>81.11</c:v>
                </c:pt>
                <c:pt idx="146">
                  <c:v>77.72</c:v>
                </c:pt>
                <c:pt idx="147">
                  <c:v>78.75</c:v>
                </c:pt>
                <c:pt idx="148">
                  <c:v>79.39</c:v>
                </c:pt>
                <c:pt idx="149">
                  <c:v>76.7</c:v>
                </c:pt>
                <c:pt idx="150">
                  <c:v>76.789999999999992</c:v>
                </c:pt>
                <c:pt idx="151">
                  <c:v>71.83</c:v>
                </c:pt>
                <c:pt idx="152">
                  <c:v>74.509999999999991</c:v>
                </c:pt>
                <c:pt idx="153">
                  <c:v>74.56</c:v>
                </c:pt>
                <c:pt idx="154">
                  <c:v>73.56</c:v>
                </c:pt>
                <c:pt idx="155">
                  <c:v>73.75</c:v>
                </c:pt>
                <c:pt idx="156">
                  <c:v>76.75</c:v>
                </c:pt>
                <c:pt idx="157">
                  <c:v>75.849999999999994</c:v>
                </c:pt>
                <c:pt idx="158">
                  <c:v>72.899999999999991</c:v>
                </c:pt>
                <c:pt idx="159">
                  <c:v>71.679999999999993</c:v>
                </c:pt>
                <c:pt idx="160">
                  <c:v>70.209999999999994</c:v>
                </c:pt>
                <c:pt idx="161">
                  <c:v>69.84</c:v>
                </c:pt>
                <c:pt idx="162">
                  <c:v>69.44</c:v>
                </c:pt>
                <c:pt idx="163">
                  <c:v>71.16</c:v>
                </c:pt>
                <c:pt idx="164">
                  <c:v>68.899999999999991</c:v>
                </c:pt>
                <c:pt idx="165">
                  <c:v>71.05</c:v>
                </c:pt>
                <c:pt idx="166">
                  <c:v>66.36</c:v>
                </c:pt>
                <c:pt idx="167">
                  <c:v>67.3</c:v>
                </c:pt>
                <c:pt idx="168">
                  <c:v>67.289999999999992</c:v>
                </c:pt>
                <c:pt idx="169">
                  <c:v>67.16</c:v>
                </c:pt>
                <c:pt idx="170">
                  <c:v>70.069999999999993</c:v>
                </c:pt>
                <c:pt idx="171">
                  <c:v>68.16</c:v>
                </c:pt>
                <c:pt idx="172">
                  <c:v>80.259999999999991</c:v>
                </c:pt>
                <c:pt idx="173">
                  <c:v>65.759999999999991</c:v>
                </c:pt>
                <c:pt idx="174">
                  <c:v>66.5</c:v>
                </c:pt>
                <c:pt idx="175">
                  <c:v>66.84</c:v>
                </c:pt>
                <c:pt idx="176">
                  <c:v>68.88</c:v>
                </c:pt>
                <c:pt idx="177">
                  <c:v>69.209999999999994</c:v>
                </c:pt>
                <c:pt idx="178">
                  <c:v>67.55</c:v>
                </c:pt>
                <c:pt idx="179">
                  <c:v>65.17</c:v>
                </c:pt>
                <c:pt idx="180">
                  <c:v>65.679999999999993</c:v>
                </c:pt>
                <c:pt idx="181">
                  <c:v>66.8</c:v>
                </c:pt>
                <c:pt idx="182">
                  <c:v>65.77</c:v>
                </c:pt>
                <c:pt idx="183">
                  <c:v>66.44</c:v>
                </c:pt>
                <c:pt idx="184">
                  <c:v>66.63</c:v>
                </c:pt>
                <c:pt idx="185">
                  <c:v>66.86</c:v>
                </c:pt>
                <c:pt idx="186">
                  <c:v>66.959999999999994</c:v>
                </c:pt>
                <c:pt idx="187">
                  <c:v>66.56</c:v>
                </c:pt>
                <c:pt idx="188">
                  <c:v>66.06</c:v>
                </c:pt>
                <c:pt idx="189">
                  <c:v>65.81</c:v>
                </c:pt>
                <c:pt idx="190">
                  <c:v>65.759999999999991</c:v>
                </c:pt>
                <c:pt idx="191">
                  <c:v>66.86</c:v>
                </c:pt>
                <c:pt idx="192">
                  <c:v>71.459999999999994</c:v>
                </c:pt>
                <c:pt idx="193">
                  <c:v>65.759999999999991</c:v>
                </c:pt>
                <c:pt idx="194">
                  <c:v>66.099999999999994</c:v>
                </c:pt>
                <c:pt idx="195">
                  <c:v>66.179999999999993</c:v>
                </c:pt>
                <c:pt idx="196">
                  <c:v>66.14</c:v>
                </c:pt>
                <c:pt idx="197">
                  <c:v>67.459999999999994</c:v>
                </c:pt>
                <c:pt idx="198">
                  <c:v>66.099999999999994</c:v>
                </c:pt>
                <c:pt idx="199">
                  <c:v>66.099999999999994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764-1643-9CC0-1F6ACE4CA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709168"/>
        <c:axId val="115707600"/>
      </c:scatterChart>
      <c:valAx>
        <c:axId val="115707600"/>
        <c:scaling>
          <c:orientation val="minMax"/>
          <c:max val="90"/>
          <c:min val="6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Groundwater Elevation at UFAMW-1 and MZMW-1 (ft NAVD88)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709168"/>
        <c:crosses val="max"/>
        <c:crossBetween val="midCat"/>
        <c:majorUnit val="2"/>
        <c:minorUnit val="0.5"/>
      </c:valAx>
      <c:valAx>
        <c:axId val="11570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7076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12949836571885"/>
          <c:y val="9.3409650716737347E-2"/>
          <c:w val="0.72299755633994023"/>
          <c:h val="0.79592570159499298"/>
        </c:manualLayout>
      </c:layout>
      <c:scatterChart>
        <c:scatterStyle val="lineMarker"/>
        <c:varyColors val="0"/>
        <c:ser>
          <c:idx val="2"/>
          <c:order val="2"/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'Fig 2 RA SC WQ Chart'!$Y$1:$Y$2</c:f>
              <c:numCache>
                <c:formatCode>General</c:formatCode>
                <c:ptCount val="2"/>
                <c:pt idx="0">
                  <c:v>-20</c:v>
                </c:pt>
                <c:pt idx="1">
                  <c:v>20</c:v>
                </c:pt>
              </c:numCache>
            </c:numRef>
          </c:xVal>
          <c:yVal>
            <c:numRef>
              <c:f>'Fig 2 RA SC WQ Chart'!$Z$1:$Z$2</c:f>
              <c:numCache>
                <c:formatCode>General</c:formatCode>
                <c:ptCount val="2"/>
                <c:pt idx="0">
                  <c:v>1644</c:v>
                </c:pt>
                <c:pt idx="1">
                  <c:v>1644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12-6249-BB21-3B803D34BD52}"/>
            </c:ext>
          </c:extLst>
        </c:ser>
        <c:ser>
          <c:idx val="6"/>
          <c:order val="6"/>
          <c:tx>
            <c:v>Groundwater Elevation Difference (ft)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'Water Level Data'!$K$48:$K$300</c:f>
              <c:numCache>
                <c:formatCode>General</c:formatCode>
                <c:ptCount val="253"/>
                <c:pt idx="0">
                  <c:v>9.8299999999999841</c:v>
                </c:pt>
                <c:pt idx="1">
                  <c:v>-3.0700000000000216</c:v>
                </c:pt>
                <c:pt idx="2">
                  <c:v>1.0299999999999869</c:v>
                </c:pt>
                <c:pt idx="3">
                  <c:v>-0.27000000000002444</c:v>
                </c:pt>
                <c:pt idx="4">
                  <c:v>-0.37000000000001876</c:v>
                </c:pt>
                <c:pt idx="5">
                  <c:v>-0.27000000000001023</c:v>
                </c:pt>
                <c:pt idx="6">
                  <c:v>-0.49000000000000909</c:v>
                </c:pt>
                <c:pt idx="7">
                  <c:v>-0.37000000000001876</c:v>
                </c:pt>
                <c:pt idx="8">
                  <c:v>-0.17000000000001592</c:v>
                </c:pt>
                <c:pt idx="9">
                  <c:v>-0.57000000000000739</c:v>
                </c:pt>
                <c:pt idx="10">
                  <c:v>1.3299999999999841</c:v>
                </c:pt>
                <c:pt idx="11">
                  <c:v>-0.43000000000000682</c:v>
                </c:pt>
                <c:pt idx="12">
                  <c:v>-0.50000000000001421</c:v>
                </c:pt>
                <c:pt idx="13">
                  <c:v>-0.42000000000001592</c:v>
                </c:pt>
                <c:pt idx="14">
                  <c:v>3.8799999999999812</c:v>
                </c:pt>
                <c:pt idx="15">
                  <c:v>5.9199999999999733</c:v>
                </c:pt>
                <c:pt idx="16">
                  <c:v>-0.4000000000000199</c:v>
                </c:pt>
                <c:pt idx="17">
                  <c:v>-0.55000000000001137</c:v>
                </c:pt>
                <c:pt idx="18">
                  <c:v>-0.50000000000001421</c:v>
                </c:pt>
                <c:pt idx="19">
                  <c:v>-0.37000000000001876</c:v>
                </c:pt>
                <c:pt idx="20">
                  <c:v>0.15999999999998238</c:v>
                </c:pt>
                <c:pt idx="21">
                  <c:v>0.44999999999998863</c:v>
                </c:pt>
                <c:pt idx="22">
                  <c:v>-0.72000000000002728</c:v>
                </c:pt>
                <c:pt idx="23">
                  <c:v>-0.59000000000001762</c:v>
                </c:pt>
                <c:pt idx="24">
                  <c:v>-0.70000000000001705</c:v>
                </c:pt>
                <c:pt idx="25">
                  <c:v>-0.46000000000000796</c:v>
                </c:pt>
                <c:pt idx="26">
                  <c:v>-0.56000000000001648</c:v>
                </c:pt>
                <c:pt idx="27">
                  <c:v>-0.38000000000002387</c:v>
                </c:pt>
                <c:pt idx="28">
                  <c:v>-0.29000000000000625</c:v>
                </c:pt>
                <c:pt idx="29">
                  <c:v>-0.29000000000002046</c:v>
                </c:pt>
                <c:pt idx="30">
                  <c:v>-1.3200000000000074</c:v>
                </c:pt>
                <c:pt idx="31">
                  <c:v>-0.35000000000002274</c:v>
                </c:pt>
                <c:pt idx="32">
                  <c:v>0.10999999999998522</c:v>
                </c:pt>
                <c:pt idx="33">
                  <c:v>-0.10000000000000853</c:v>
                </c:pt>
                <c:pt idx="34">
                  <c:v>0.22999999999997556</c:v>
                </c:pt>
                <c:pt idx="35">
                  <c:v>0.14999999999997726</c:v>
                </c:pt>
                <c:pt idx="36">
                  <c:v>0.26999999999998181</c:v>
                </c:pt>
                <c:pt idx="37">
                  <c:v>-0.12000000000001876</c:v>
                </c:pt>
                <c:pt idx="38">
                  <c:v>-1.0000000000019327E-2</c:v>
                </c:pt>
                <c:pt idx="39">
                  <c:v>-0.10000000000002274</c:v>
                </c:pt>
                <c:pt idx="40">
                  <c:v>-9.0000000000017621E-2</c:v>
                </c:pt>
                <c:pt idx="41">
                  <c:v>-0.78000000000001535</c:v>
                </c:pt>
                <c:pt idx="42">
                  <c:v>-2.1100000000000136</c:v>
                </c:pt>
                <c:pt idx="43">
                  <c:v>-0.18000000000002103</c:v>
                </c:pt>
                <c:pt idx="44">
                  <c:v>-0.27000000000001023</c:v>
                </c:pt>
                <c:pt idx="45">
                  <c:v>-0.3200000000000216</c:v>
                </c:pt>
                <c:pt idx="46">
                  <c:v>-0.1500000000000199</c:v>
                </c:pt>
                <c:pt idx="47">
                  <c:v>-0.24000000000000909</c:v>
                </c:pt>
                <c:pt idx="48">
                  <c:v>-0.23000000000001819</c:v>
                </c:pt>
                <c:pt idx="49">
                  <c:v>-0.21000000000002217</c:v>
                </c:pt>
                <c:pt idx="50">
                  <c:v>-5.0000000000011369E-2</c:v>
                </c:pt>
                <c:pt idx="51">
                  <c:v>2.0399999999999778</c:v>
                </c:pt>
                <c:pt idx="52">
                  <c:v>0.36999999999999034</c:v>
                </c:pt>
                <c:pt idx="53">
                  <c:v>0.52999999999998693</c:v>
                </c:pt>
                <c:pt idx="54">
                  <c:v>0.71999999999998465</c:v>
                </c:pt>
                <c:pt idx="55">
                  <c:v>0.36999999999999034</c:v>
                </c:pt>
                <c:pt idx="56">
                  <c:v>0.39999999999997726</c:v>
                </c:pt>
                <c:pt idx="57">
                  <c:v>0.79999999999998295</c:v>
                </c:pt>
                <c:pt idx="58">
                  <c:v>0.67999999999999261</c:v>
                </c:pt>
                <c:pt idx="59">
                  <c:v>0.74999999999998579</c:v>
                </c:pt>
                <c:pt idx="60">
                  <c:v>1.5999999999999943</c:v>
                </c:pt>
                <c:pt idx="61">
                  <c:v>0.32999999999998408</c:v>
                </c:pt>
                <c:pt idx="62">
                  <c:v>0.24999999999998579</c:v>
                </c:pt>
                <c:pt idx="63">
                  <c:v>0.48999999999999488</c:v>
                </c:pt>
                <c:pt idx="64">
                  <c:v>3.4699999999999847</c:v>
                </c:pt>
                <c:pt idx="65">
                  <c:v>0.80999999999998806</c:v>
                </c:pt>
                <c:pt idx="66">
                  <c:v>0.30999999999997385</c:v>
                </c:pt>
                <c:pt idx="67">
                  <c:v>-0.14000000000001478</c:v>
                </c:pt>
                <c:pt idx="68">
                  <c:v>0.31999999999997897</c:v>
                </c:pt>
                <c:pt idx="69">
                  <c:v>0.31999999999999318</c:v>
                </c:pt>
                <c:pt idx="70">
                  <c:v>0.12999999999998124</c:v>
                </c:pt>
                <c:pt idx="71">
                  <c:v>0.27999999999997272</c:v>
                </c:pt>
                <c:pt idx="72">
                  <c:v>0.33999999999997499</c:v>
                </c:pt>
                <c:pt idx="73">
                  <c:v>0.32999999999998408</c:v>
                </c:pt>
                <c:pt idx="74">
                  <c:v>0.34999999999999432</c:v>
                </c:pt>
                <c:pt idx="75">
                  <c:v>-9.0000000000003411E-2</c:v>
                </c:pt>
                <c:pt idx="76">
                  <c:v>-0.28000000000001535</c:v>
                </c:pt>
                <c:pt idx="77">
                  <c:v>-0.17000000000001592</c:v>
                </c:pt>
                <c:pt idx="78">
                  <c:v>0.16999999999998749</c:v>
                </c:pt>
                <c:pt idx="79">
                  <c:v>0.27999999999998693</c:v>
                </c:pt>
                <c:pt idx="80">
                  <c:v>0.40999999999998238</c:v>
                </c:pt>
                <c:pt idx="81">
                  <c:v>-8.6900000000000119</c:v>
                </c:pt>
                <c:pt idx="82">
                  <c:v>-8.6700000000000159</c:v>
                </c:pt>
                <c:pt idx="83">
                  <c:v>-8.8300000000000267</c:v>
                </c:pt>
                <c:pt idx="84">
                  <c:v>-8.8700000000000188</c:v>
                </c:pt>
                <c:pt idx="85">
                  <c:v>-7.00000000000216E-2</c:v>
                </c:pt>
                <c:pt idx="86">
                  <c:v>-7.000000000000739E-2</c:v>
                </c:pt>
                <c:pt idx="87">
                  <c:v>-0.42000000000001592</c:v>
                </c:pt>
                <c:pt idx="88">
                  <c:v>-0.47000000000001307</c:v>
                </c:pt>
                <c:pt idx="89">
                  <c:v>-0.37000000000001876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-0.14000000000001478</c:v>
                </c:pt>
                <c:pt idx="105">
                  <c:v>1.999999999998181E-2</c:v>
                </c:pt>
                <c:pt idx="106">
                  <c:v>-0.32000000000000739</c:v>
                </c:pt>
                <c:pt idx="107">
                  <c:v>-0.32000000000000739</c:v>
                </c:pt>
                <c:pt idx="108">
                  <c:v>-0.93000000000002103</c:v>
                </c:pt>
                <c:pt idx="109">
                  <c:v>-1.5700000000000074</c:v>
                </c:pt>
                <c:pt idx="110">
                  <c:v>-1.180000000000021</c:v>
                </c:pt>
                <c:pt idx="111">
                  <c:v>1.6599999999999824</c:v>
                </c:pt>
                <c:pt idx="112">
                  <c:v>-1.8500000000000085</c:v>
                </c:pt>
                <c:pt idx="113">
                  <c:v>-2.1500000000000057</c:v>
                </c:pt>
                <c:pt idx="114">
                  <c:v>-2.7000000000000171</c:v>
                </c:pt>
                <c:pt idx="115">
                  <c:v>-1.3030000000000115</c:v>
                </c:pt>
                <c:pt idx="116">
                  <c:v>-2.1900000000000119</c:v>
                </c:pt>
                <c:pt idx="117">
                  <c:v>-2.3500000000000085</c:v>
                </c:pt>
                <c:pt idx="118">
                  <c:v>-3.4000000000000057</c:v>
                </c:pt>
                <c:pt idx="119">
                  <c:v>-3.0600000000000165</c:v>
                </c:pt>
                <c:pt idx="120">
                  <c:v>-3.2600000000000193</c:v>
                </c:pt>
                <c:pt idx="121">
                  <c:v>-1.2700000000000244</c:v>
                </c:pt>
                <c:pt idx="122">
                  <c:v>-1.5200000000000102</c:v>
                </c:pt>
                <c:pt idx="123">
                  <c:v>-1.7100000000000222</c:v>
                </c:pt>
                <c:pt idx="124">
                  <c:v>-5.0400000000000205</c:v>
                </c:pt>
                <c:pt idx="125">
                  <c:v>-2.8000000000000256</c:v>
                </c:pt>
                <c:pt idx="126">
                  <c:v>-2.4800000000000182</c:v>
                </c:pt>
                <c:pt idx="127">
                  <c:v>-7.9200000000000159</c:v>
                </c:pt>
                <c:pt idx="128">
                  <c:v>-4.1200000000000188</c:v>
                </c:pt>
                <c:pt idx="129">
                  <c:v>-1.4800000000000182</c:v>
                </c:pt>
                <c:pt idx="130">
                  <c:v>-1.4200000000000159</c:v>
                </c:pt>
                <c:pt idx="131">
                  <c:v>0.56999999999999318</c:v>
                </c:pt>
                <c:pt idx="132">
                  <c:v>-1.8200000000000216</c:v>
                </c:pt>
                <c:pt idx="133">
                  <c:v>-3.6100000000000136</c:v>
                </c:pt>
                <c:pt idx="134">
                  <c:v>-3.5200000000000102</c:v>
                </c:pt>
                <c:pt idx="135">
                  <c:v>-4.0700000000000216</c:v>
                </c:pt>
                <c:pt idx="136">
                  <c:v>-4.210000000000008</c:v>
                </c:pt>
                <c:pt idx="137">
                  <c:v>0.52999999999997272</c:v>
                </c:pt>
                <c:pt idx="138">
                  <c:v>-2.6500000000000057</c:v>
                </c:pt>
                <c:pt idx="139">
                  <c:v>-0.96000000000000796</c:v>
                </c:pt>
                <c:pt idx="140">
                  <c:v>-4.2700000000000102</c:v>
                </c:pt>
                <c:pt idx="141">
                  <c:v>-4.7900000000000063</c:v>
                </c:pt>
                <c:pt idx="142">
                  <c:v>-3.2500000000000142</c:v>
                </c:pt>
                <c:pt idx="143">
                  <c:v>-1.2700000000000102</c:v>
                </c:pt>
                <c:pt idx="144">
                  <c:v>-3.8100000000000165</c:v>
                </c:pt>
                <c:pt idx="145">
                  <c:v>-3.0100000000000193</c:v>
                </c:pt>
                <c:pt idx="146">
                  <c:v>-6.4900000000000091</c:v>
                </c:pt>
                <c:pt idx="147">
                  <c:v>-6.0300000000000153</c:v>
                </c:pt>
                <c:pt idx="148">
                  <c:v>-4.9100000000000108</c:v>
                </c:pt>
                <c:pt idx="149">
                  <c:v>-7.2700000000000102</c:v>
                </c:pt>
                <c:pt idx="150">
                  <c:v>-7.4400000000000261</c:v>
                </c:pt>
                <c:pt idx="151">
                  <c:v>-12.070000000000007</c:v>
                </c:pt>
                <c:pt idx="152">
                  <c:v>-7.8900000000000148</c:v>
                </c:pt>
                <c:pt idx="153">
                  <c:v>-8.1700000000000159</c:v>
                </c:pt>
                <c:pt idx="154">
                  <c:v>-9.8700000000000045</c:v>
                </c:pt>
                <c:pt idx="155">
                  <c:v>-9.6800000000000068</c:v>
                </c:pt>
                <c:pt idx="156">
                  <c:v>-7.5800000000000125</c:v>
                </c:pt>
                <c:pt idx="157">
                  <c:v>-8.1100000000000136</c:v>
                </c:pt>
                <c:pt idx="158">
                  <c:v>-10.760000000000019</c:v>
                </c:pt>
                <c:pt idx="159">
                  <c:v>-11.54000000000002</c:v>
                </c:pt>
                <c:pt idx="160">
                  <c:v>-13.570000000000022</c:v>
                </c:pt>
                <c:pt idx="161">
                  <c:v>-12.690000000000012</c:v>
                </c:pt>
                <c:pt idx="162">
                  <c:v>-12.640000000000015</c:v>
                </c:pt>
                <c:pt idx="163">
                  <c:v>-11.460000000000022</c:v>
                </c:pt>
                <c:pt idx="164">
                  <c:v>-12.270000000000024</c:v>
                </c:pt>
                <c:pt idx="165">
                  <c:v>-10.920000000000016</c:v>
                </c:pt>
                <c:pt idx="166">
                  <c:v>-15.02000000000001</c:v>
                </c:pt>
                <c:pt idx="167">
                  <c:v>-14.580000000000013</c:v>
                </c:pt>
                <c:pt idx="168">
                  <c:v>-15.570000000000022</c:v>
                </c:pt>
                <c:pt idx="170">
                  <c:v>-12.79000000000002</c:v>
                </c:pt>
                <c:pt idx="171">
                  <c:v>-14.700000000000017</c:v>
                </c:pt>
                <c:pt idx="172">
                  <c:v>-2.5700000000000216</c:v>
                </c:pt>
                <c:pt idx="173">
                  <c:v>-14.720000000000027</c:v>
                </c:pt>
                <c:pt idx="174">
                  <c:v>-13.720000000000013</c:v>
                </c:pt>
                <c:pt idx="175">
                  <c:v>-13.200000000000003</c:v>
                </c:pt>
                <c:pt idx="176">
                  <c:v>-11.700000000000017</c:v>
                </c:pt>
                <c:pt idx="177">
                  <c:v>-11.170000000000016</c:v>
                </c:pt>
                <c:pt idx="178">
                  <c:v>-12.740000000000009</c:v>
                </c:pt>
                <c:pt idx="179">
                  <c:v>-14.860000000000014</c:v>
                </c:pt>
                <c:pt idx="181">
                  <c:v>-13.560000000000016</c:v>
                </c:pt>
                <c:pt idx="182">
                  <c:v>-14.560000000000016</c:v>
                </c:pt>
                <c:pt idx="183">
                  <c:v>-12.890000000000015</c:v>
                </c:pt>
                <c:pt idx="184">
                  <c:v>-12.40000000000002</c:v>
                </c:pt>
                <c:pt idx="185">
                  <c:v>-12.970000000000013</c:v>
                </c:pt>
                <c:pt idx="186">
                  <c:v>-12.270000000000024</c:v>
                </c:pt>
                <c:pt idx="187">
                  <c:v>-14.070000000000007</c:v>
                </c:pt>
                <c:pt idx="188">
                  <c:v>-11.070000000000007</c:v>
                </c:pt>
                <c:pt idx="189">
                  <c:v>-10.810000000000016</c:v>
                </c:pt>
                <c:pt idx="190">
                  <c:v>-10.350000000000023</c:v>
                </c:pt>
                <c:pt idx="191">
                  <c:v>-14.940000000000012</c:v>
                </c:pt>
                <c:pt idx="192">
                  <c:v>-9.3400000000000176</c:v>
                </c:pt>
                <c:pt idx="193">
                  <c:v>-8.7700000000000244</c:v>
                </c:pt>
                <c:pt idx="194">
                  <c:v>-9.4700000000000131</c:v>
                </c:pt>
                <c:pt idx="195">
                  <c:v>-7.430000000000021</c:v>
                </c:pt>
                <c:pt idx="196">
                  <c:v>-7.3300000000000125</c:v>
                </c:pt>
                <c:pt idx="197">
                  <c:v>-5.5700000000000216</c:v>
                </c:pt>
                <c:pt idx="198">
                  <c:v>-9.3300000000000125</c:v>
                </c:pt>
              </c:numCache>
            </c:numRef>
          </c:xVal>
          <c:yVal>
            <c:numRef>
              <c:f>'Water Level Data'!$B$48:$B$300</c:f>
              <c:numCache>
                <c:formatCode>General</c:formatCode>
                <c:ptCount val="253"/>
                <c:pt idx="0">
                  <c:v>305</c:v>
                </c:pt>
                <c:pt idx="1">
                  <c:v>330</c:v>
                </c:pt>
                <c:pt idx="2">
                  <c:v>405</c:v>
                </c:pt>
                <c:pt idx="3">
                  <c:v>484</c:v>
                </c:pt>
                <c:pt idx="4">
                  <c:v>578</c:v>
                </c:pt>
                <c:pt idx="5">
                  <c:v>655</c:v>
                </c:pt>
                <c:pt idx="6">
                  <c:v>704</c:v>
                </c:pt>
                <c:pt idx="7">
                  <c:v>734</c:v>
                </c:pt>
                <c:pt idx="8">
                  <c:v>764</c:v>
                </c:pt>
                <c:pt idx="9">
                  <c:v>795</c:v>
                </c:pt>
                <c:pt idx="10">
                  <c:v>850</c:v>
                </c:pt>
                <c:pt idx="11">
                  <c:v>860</c:v>
                </c:pt>
                <c:pt idx="12">
                  <c:v>925</c:v>
                </c:pt>
                <c:pt idx="13">
                  <c:v>963</c:v>
                </c:pt>
                <c:pt idx="14">
                  <c:v>990</c:v>
                </c:pt>
                <c:pt idx="15">
                  <c:v>1040</c:v>
                </c:pt>
                <c:pt idx="16">
                  <c:v>1086</c:v>
                </c:pt>
                <c:pt idx="17">
                  <c:v>1179</c:v>
                </c:pt>
                <c:pt idx="18">
                  <c:v>1271</c:v>
                </c:pt>
                <c:pt idx="19">
                  <c:v>1375</c:v>
                </c:pt>
                <c:pt idx="20">
                  <c:v>1395</c:v>
                </c:pt>
                <c:pt idx="21">
                  <c:v>1405</c:v>
                </c:pt>
                <c:pt idx="22">
                  <c:v>1405</c:v>
                </c:pt>
                <c:pt idx="23">
                  <c:v>1405</c:v>
                </c:pt>
                <c:pt idx="24">
                  <c:v>1405</c:v>
                </c:pt>
                <c:pt idx="25">
                  <c:v>1405</c:v>
                </c:pt>
                <c:pt idx="26">
                  <c:v>1450</c:v>
                </c:pt>
                <c:pt idx="27">
                  <c:v>1486</c:v>
                </c:pt>
                <c:pt idx="28">
                  <c:v>1530</c:v>
                </c:pt>
                <c:pt idx="29">
                  <c:v>1580</c:v>
                </c:pt>
                <c:pt idx="30">
                  <c:v>1644</c:v>
                </c:pt>
                <c:pt idx="31">
                  <c:v>1644</c:v>
                </c:pt>
                <c:pt idx="32">
                  <c:v>1644</c:v>
                </c:pt>
                <c:pt idx="33">
                  <c:v>1644</c:v>
                </c:pt>
                <c:pt idx="34">
                  <c:v>1644</c:v>
                </c:pt>
                <c:pt idx="35">
                  <c:v>1644</c:v>
                </c:pt>
                <c:pt idx="36">
                  <c:v>1644</c:v>
                </c:pt>
                <c:pt idx="37">
                  <c:v>1644</c:v>
                </c:pt>
                <c:pt idx="38">
                  <c:v>1644</c:v>
                </c:pt>
                <c:pt idx="39">
                  <c:v>1644</c:v>
                </c:pt>
                <c:pt idx="40">
                  <c:v>1644</c:v>
                </c:pt>
                <c:pt idx="41">
                  <c:v>1644</c:v>
                </c:pt>
                <c:pt idx="42">
                  <c:v>1644</c:v>
                </c:pt>
                <c:pt idx="43">
                  <c:v>1644</c:v>
                </c:pt>
                <c:pt idx="44">
                  <c:v>1644</c:v>
                </c:pt>
                <c:pt idx="45">
                  <c:v>1644</c:v>
                </c:pt>
                <c:pt idx="46">
                  <c:v>1644</c:v>
                </c:pt>
                <c:pt idx="47">
                  <c:v>1644</c:v>
                </c:pt>
                <c:pt idx="48">
                  <c:v>1644</c:v>
                </c:pt>
                <c:pt idx="49">
                  <c:v>1644</c:v>
                </c:pt>
                <c:pt idx="50">
                  <c:v>1644</c:v>
                </c:pt>
                <c:pt idx="51">
                  <c:v>1644</c:v>
                </c:pt>
                <c:pt idx="52">
                  <c:v>1644</c:v>
                </c:pt>
                <c:pt idx="53">
                  <c:v>1644</c:v>
                </c:pt>
                <c:pt idx="54">
                  <c:v>1644</c:v>
                </c:pt>
                <c:pt idx="55">
                  <c:v>1644</c:v>
                </c:pt>
                <c:pt idx="56">
                  <c:v>1644</c:v>
                </c:pt>
                <c:pt idx="57">
                  <c:v>1644</c:v>
                </c:pt>
                <c:pt idx="58">
                  <c:v>1644</c:v>
                </c:pt>
                <c:pt idx="59">
                  <c:v>1644</c:v>
                </c:pt>
                <c:pt idx="60">
                  <c:v>1644</c:v>
                </c:pt>
                <c:pt idx="61">
                  <c:v>1644</c:v>
                </c:pt>
                <c:pt idx="62">
                  <c:v>1644</c:v>
                </c:pt>
                <c:pt idx="63">
                  <c:v>1644</c:v>
                </c:pt>
                <c:pt idx="64">
                  <c:v>1644</c:v>
                </c:pt>
                <c:pt idx="65">
                  <c:v>1644</c:v>
                </c:pt>
                <c:pt idx="66">
                  <c:v>1644</c:v>
                </c:pt>
                <c:pt idx="67">
                  <c:v>1644</c:v>
                </c:pt>
                <c:pt idx="68">
                  <c:v>1644</c:v>
                </c:pt>
                <c:pt idx="69">
                  <c:v>1644</c:v>
                </c:pt>
                <c:pt idx="70">
                  <c:v>1644</c:v>
                </c:pt>
                <c:pt idx="71">
                  <c:v>1644</c:v>
                </c:pt>
                <c:pt idx="72">
                  <c:v>1644</c:v>
                </c:pt>
                <c:pt idx="73">
                  <c:v>1644</c:v>
                </c:pt>
                <c:pt idx="74">
                  <c:v>1644</c:v>
                </c:pt>
                <c:pt idx="75">
                  <c:v>1644</c:v>
                </c:pt>
                <c:pt idx="76">
                  <c:v>1644</c:v>
                </c:pt>
                <c:pt idx="77">
                  <c:v>1644</c:v>
                </c:pt>
                <c:pt idx="78">
                  <c:v>1644</c:v>
                </c:pt>
                <c:pt idx="79">
                  <c:v>1644</c:v>
                </c:pt>
                <c:pt idx="80">
                  <c:v>1644</c:v>
                </c:pt>
                <c:pt idx="81">
                  <c:v>1644</c:v>
                </c:pt>
                <c:pt idx="82">
                  <c:v>1644</c:v>
                </c:pt>
                <c:pt idx="83">
                  <c:v>1644</c:v>
                </c:pt>
                <c:pt idx="84">
                  <c:v>1644</c:v>
                </c:pt>
                <c:pt idx="85">
                  <c:v>1644</c:v>
                </c:pt>
                <c:pt idx="86">
                  <c:v>1644</c:v>
                </c:pt>
                <c:pt idx="87">
                  <c:v>1644</c:v>
                </c:pt>
                <c:pt idx="88">
                  <c:v>1644</c:v>
                </c:pt>
                <c:pt idx="89">
                  <c:v>1644</c:v>
                </c:pt>
                <c:pt idx="90">
                  <c:v>1644</c:v>
                </c:pt>
                <c:pt idx="91">
                  <c:v>1644</c:v>
                </c:pt>
                <c:pt idx="92">
                  <c:v>1644</c:v>
                </c:pt>
                <c:pt idx="93">
                  <c:v>1644</c:v>
                </c:pt>
                <c:pt idx="94">
                  <c:v>1644</c:v>
                </c:pt>
                <c:pt idx="95">
                  <c:v>1644</c:v>
                </c:pt>
                <c:pt idx="96">
                  <c:v>1644</c:v>
                </c:pt>
                <c:pt idx="97">
                  <c:v>1644</c:v>
                </c:pt>
                <c:pt idx="98">
                  <c:v>1644</c:v>
                </c:pt>
                <c:pt idx="99">
                  <c:v>1644</c:v>
                </c:pt>
                <c:pt idx="100">
                  <c:v>1644</c:v>
                </c:pt>
                <c:pt idx="101">
                  <c:v>1644</c:v>
                </c:pt>
                <c:pt idx="102">
                  <c:v>1644</c:v>
                </c:pt>
                <c:pt idx="103">
                  <c:v>1644</c:v>
                </c:pt>
                <c:pt idx="104">
                  <c:v>1644</c:v>
                </c:pt>
                <c:pt idx="105">
                  <c:v>1644</c:v>
                </c:pt>
                <c:pt idx="106">
                  <c:v>1644</c:v>
                </c:pt>
                <c:pt idx="107">
                  <c:v>1644</c:v>
                </c:pt>
                <c:pt idx="108">
                  <c:v>1644</c:v>
                </c:pt>
                <c:pt idx="109">
                  <c:v>1644</c:v>
                </c:pt>
                <c:pt idx="110">
                  <c:v>1644</c:v>
                </c:pt>
                <c:pt idx="111">
                  <c:v>1644</c:v>
                </c:pt>
                <c:pt idx="112">
                  <c:v>1644</c:v>
                </c:pt>
                <c:pt idx="113">
                  <c:v>1655</c:v>
                </c:pt>
                <c:pt idx="114">
                  <c:v>1672</c:v>
                </c:pt>
                <c:pt idx="115">
                  <c:v>1690</c:v>
                </c:pt>
                <c:pt idx="116">
                  <c:v>1715</c:v>
                </c:pt>
                <c:pt idx="117">
                  <c:v>1715</c:v>
                </c:pt>
                <c:pt idx="118">
                  <c:v>1715</c:v>
                </c:pt>
                <c:pt idx="119">
                  <c:v>1715</c:v>
                </c:pt>
                <c:pt idx="120">
                  <c:v>1715</c:v>
                </c:pt>
                <c:pt idx="121">
                  <c:v>1715</c:v>
                </c:pt>
                <c:pt idx="122">
                  <c:v>1715</c:v>
                </c:pt>
                <c:pt idx="123">
                  <c:v>1760</c:v>
                </c:pt>
                <c:pt idx="124">
                  <c:v>1829</c:v>
                </c:pt>
                <c:pt idx="125">
                  <c:v>1885</c:v>
                </c:pt>
                <c:pt idx="126">
                  <c:v>1936</c:v>
                </c:pt>
                <c:pt idx="127">
                  <c:v>1936</c:v>
                </c:pt>
                <c:pt idx="128">
                  <c:v>1948</c:v>
                </c:pt>
                <c:pt idx="129">
                  <c:v>2000</c:v>
                </c:pt>
                <c:pt idx="130">
                  <c:v>2020</c:v>
                </c:pt>
                <c:pt idx="131">
                  <c:v>2040</c:v>
                </c:pt>
                <c:pt idx="132">
                  <c:v>2115</c:v>
                </c:pt>
                <c:pt idx="133">
                  <c:v>2136</c:v>
                </c:pt>
                <c:pt idx="134">
                  <c:v>2137</c:v>
                </c:pt>
                <c:pt idx="135">
                  <c:v>2185</c:v>
                </c:pt>
                <c:pt idx="136">
                  <c:v>2200</c:v>
                </c:pt>
                <c:pt idx="137">
                  <c:v>2200</c:v>
                </c:pt>
                <c:pt idx="138">
                  <c:v>2210</c:v>
                </c:pt>
                <c:pt idx="139">
                  <c:v>2210</c:v>
                </c:pt>
                <c:pt idx="140">
                  <c:v>2210</c:v>
                </c:pt>
                <c:pt idx="141">
                  <c:v>2210</c:v>
                </c:pt>
                <c:pt idx="142">
                  <c:v>2210</c:v>
                </c:pt>
                <c:pt idx="143">
                  <c:v>2210</c:v>
                </c:pt>
                <c:pt idx="144">
                  <c:v>2210</c:v>
                </c:pt>
                <c:pt idx="145">
                  <c:v>2210</c:v>
                </c:pt>
                <c:pt idx="146">
                  <c:v>2250</c:v>
                </c:pt>
                <c:pt idx="147">
                  <c:v>2250</c:v>
                </c:pt>
                <c:pt idx="148">
                  <c:v>2360</c:v>
                </c:pt>
                <c:pt idx="149">
                  <c:v>2388</c:v>
                </c:pt>
                <c:pt idx="150">
                  <c:v>2388</c:v>
                </c:pt>
                <c:pt idx="151">
                  <c:v>2388</c:v>
                </c:pt>
                <c:pt idx="152">
                  <c:v>2400</c:v>
                </c:pt>
                <c:pt idx="153">
                  <c:v>2405</c:v>
                </c:pt>
                <c:pt idx="154">
                  <c:v>2440</c:v>
                </c:pt>
                <c:pt idx="155">
                  <c:v>2480</c:v>
                </c:pt>
                <c:pt idx="156">
                  <c:v>2505</c:v>
                </c:pt>
                <c:pt idx="157">
                  <c:v>2540</c:v>
                </c:pt>
                <c:pt idx="158">
                  <c:v>2610</c:v>
                </c:pt>
                <c:pt idx="159">
                  <c:v>2670</c:v>
                </c:pt>
                <c:pt idx="160">
                  <c:v>2730</c:v>
                </c:pt>
                <c:pt idx="161">
                  <c:v>2730</c:v>
                </c:pt>
                <c:pt idx="162">
                  <c:v>2730</c:v>
                </c:pt>
                <c:pt idx="163">
                  <c:v>2740</c:v>
                </c:pt>
                <c:pt idx="164">
                  <c:v>2760</c:v>
                </c:pt>
                <c:pt idx="165">
                  <c:v>2820</c:v>
                </c:pt>
                <c:pt idx="166">
                  <c:v>2850</c:v>
                </c:pt>
                <c:pt idx="167">
                  <c:v>2850</c:v>
                </c:pt>
                <c:pt idx="168">
                  <c:v>2850</c:v>
                </c:pt>
                <c:pt idx="169">
                  <c:v>2910</c:v>
                </c:pt>
                <c:pt idx="170">
                  <c:v>2910</c:v>
                </c:pt>
                <c:pt idx="171">
                  <c:v>2951</c:v>
                </c:pt>
                <c:pt idx="172">
                  <c:v>3000</c:v>
                </c:pt>
                <c:pt idx="173">
                  <c:v>3000</c:v>
                </c:pt>
                <c:pt idx="174">
                  <c:v>3000</c:v>
                </c:pt>
                <c:pt idx="175">
                  <c:v>3008</c:v>
                </c:pt>
                <c:pt idx="176">
                  <c:v>3070</c:v>
                </c:pt>
                <c:pt idx="177">
                  <c:v>3165</c:v>
                </c:pt>
                <c:pt idx="178">
                  <c:v>3198</c:v>
                </c:pt>
                <c:pt idx="179">
                  <c:v>3250</c:v>
                </c:pt>
                <c:pt idx="180">
                  <c:v>3275</c:v>
                </c:pt>
                <c:pt idx="181">
                  <c:v>3275</c:v>
                </c:pt>
                <c:pt idx="182">
                  <c:v>3285</c:v>
                </c:pt>
                <c:pt idx="183">
                  <c:v>3285</c:v>
                </c:pt>
                <c:pt idx="184">
                  <c:v>3285</c:v>
                </c:pt>
                <c:pt idx="185">
                  <c:v>3285</c:v>
                </c:pt>
                <c:pt idx="186">
                  <c:v>3285</c:v>
                </c:pt>
                <c:pt idx="187">
                  <c:v>3285</c:v>
                </c:pt>
                <c:pt idx="188">
                  <c:v>3285</c:v>
                </c:pt>
                <c:pt idx="189">
                  <c:v>3285</c:v>
                </c:pt>
                <c:pt idx="190">
                  <c:v>3285</c:v>
                </c:pt>
                <c:pt idx="191">
                  <c:v>3285</c:v>
                </c:pt>
                <c:pt idx="192">
                  <c:v>3285</c:v>
                </c:pt>
                <c:pt idx="193">
                  <c:v>3285</c:v>
                </c:pt>
                <c:pt idx="194">
                  <c:v>3285</c:v>
                </c:pt>
                <c:pt idx="195">
                  <c:v>3285</c:v>
                </c:pt>
                <c:pt idx="196">
                  <c:v>3285</c:v>
                </c:pt>
                <c:pt idx="197">
                  <c:v>3285</c:v>
                </c:pt>
                <c:pt idx="198">
                  <c:v>3285</c:v>
                </c:pt>
                <c:pt idx="199">
                  <c:v>3285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012-6249-BB21-3B803D34B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708776"/>
        <c:axId val="115709952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Specific Capacity</c:v>
                </c:tx>
                <c:spPr>
                  <a:ln w="127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'Table 1 SpC Data'!$G$4:$G$129</c15:sqref>
                        </c15:formulaRef>
                      </c:ext>
                    </c:extLst>
                    <c:numCache>
                      <c:formatCode>0.0</c:formatCode>
                      <c:ptCount val="126"/>
                      <c:pt idx="0">
                        <c:v>0.28351449275362317</c:v>
                      </c:pt>
                      <c:pt idx="1">
                        <c:v>0.31886151231945625</c:v>
                      </c:pt>
                      <c:pt idx="2">
                        <c:v>0.60939457202505221</c:v>
                      </c:pt>
                      <c:pt idx="3">
                        <c:v>2.6980784416951824</c:v>
                      </c:pt>
                      <c:pt idx="4">
                        <c:v>5.0276446737928504</c:v>
                      </c:pt>
                      <c:pt idx="5">
                        <c:v>53.979238754325252</c:v>
                      </c:pt>
                      <c:pt idx="6">
                        <c:v>51.388888888888971</c:v>
                      </c:pt>
                      <c:pt idx="7">
                        <c:v>251.77358490566036</c:v>
                      </c:pt>
                      <c:pt idx="8">
                        <c:v>735.26315789473676</c:v>
                      </c:pt>
                      <c:pt idx="9">
                        <c:v>997.85714285714266</c:v>
                      </c:pt>
                      <c:pt idx="10">
                        <c:v>154.65116279069767</c:v>
                      </c:pt>
                      <c:pt idx="11">
                        <c:v>93.081761006289298</c:v>
                      </c:pt>
                      <c:pt idx="12" formatCode="0">
                        <c:v>1693.75</c:v>
                      </c:pt>
                      <c:pt idx="13" formatCode="0">
                        <c:v>1899.6666666666667</c:v>
                      </c:pt>
                      <c:pt idx="14" formatCode="0">
                        <c:v>1475</c:v>
                      </c:pt>
                      <c:pt idx="15" formatCode="0">
                        <c:v>2442</c:v>
                      </c:pt>
                      <c:pt idx="16" formatCode="0">
                        <c:v>2442</c:v>
                      </c:pt>
                      <c:pt idx="17" formatCode="0">
                        <c:v>1315.3846153846152</c:v>
                      </c:pt>
                      <c:pt idx="18" formatCode="0">
                        <c:v>3500</c:v>
                      </c:pt>
                      <c:pt idx="19" formatCode="0">
                        <c:v>2.3965141612200442</c:v>
                      </c:pt>
                      <c:pt idx="20" formatCode="0">
                        <c:v>2.7033550567221813</c:v>
                      </c:pt>
                      <c:pt idx="21" formatCode="0">
                        <c:v>2.9920041269022439</c:v>
                      </c:pt>
                      <c:pt idx="22" formatCode="0">
                        <c:v>2.6813502513765859</c:v>
                      </c:pt>
                      <c:pt idx="23" formatCode="0">
                        <c:v>2.6749462622402675</c:v>
                      </c:pt>
                      <c:pt idx="24" formatCode="0">
                        <c:v>3.202247191011236</c:v>
                      </c:pt>
                      <c:pt idx="25" formatCode="0">
                        <c:v>3.0707989764003409</c:v>
                      </c:pt>
                      <c:pt idx="26" formatCode="0">
                        <c:v>3.1614654002713705</c:v>
                      </c:pt>
                      <c:pt idx="27">
                        <c:v>3.2</c:v>
                      </c:pt>
                      <c:pt idx="28">
                        <c:v>3.2</c:v>
                      </c:pt>
                      <c:pt idx="29">
                        <c:v>3</c:v>
                      </c:pt>
                      <c:pt idx="30">
                        <c:v>2.8</c:v>
                      </c:pt>
                      <c:pt idx="31">
                        <c:v>3.8</c:v>
                      </c:pt>
                      <c:pt idx="32">
                        <c:v>3.3106710020691694</c:v>
                      </c:pt>
                      <c:pt idx="33">
                        <c:v>2.9500136574706364</c:v>
                      </c:pt>
                      <c:pt idx="34">
                        <c:v>3.2054951345163141</c:v>
                      </c:pt>
                      <c:pt idx="35">
                        <c:v>3.4355828220858893</c:v>
                      </c:pt>
                      <c:pt idx="36">
                        <c:v>3.0839520274129066</c:v>
                      </c:pt>
                      <c:pt idx="37">
                        <c:v>3.2666497847556344</c:v>
                      </c:pt>
                      <c:pt idx="38">
                        <c:v>2.9420084865629419</c:v>
                      </c:pt>
                      <c:pt idx="39">
                        <c:v>4.0601503759398483</c:v>
                      </c:pt>
                      <c:pt idx="40">
                        <c:v>3.4928848641655885</c:v>
                      </c:pt>
                      <c:pt idx="41">
                        <c:v>5.2048192771084336</c:v>
                      </c:pt>
                      <c:pt idx="42">
                        <c:v>3.450479233226837</c:v>
                      </c:pt>
                      <c:pt idx="43">
                        <c:v>4.2772277227722775</c:v>
                      </c:pt>
                      <c:pt idx="44">
                        <c:v>4.587935429056925</c:v>
                      </c:pt>
                      <c:pt idx="45">
                        <c:v>4.406364749082007</c:v>
                      </c:pt>
                      <c:pt idx="46">
                        <c:v>7.0221066319895966</c:v>
                      </c:pt>
                      <c:pt idx="47">
                        <c:v>19.150442477876087</c:v>
                      </c:pt>
                      <c:pt idx="48">
                        <c:v>4.8346738159070606</c:v>
                      </c:pt>
                      <c:pt idx="49">
                        <c:v>5.2019230769230775</c:v>
                      </c:pt>
                      <c:pt idx="50">
                        <c:v>5.2427184466019412</c:v>
                      </c:pt>
                      <c:pt idx="51">
                        <c:v>5.4794520547945202</c:v>
                      </c:pt>
                      <c:pt idx="52">
                        <c:v>5.8663769690385656</c:v>
                      </c:pt>
                      <c:pt idx="53">
                        <c:v>6.4825930372148859</c:v>
                      </c:pt>
                      <c:pt idx="54">
                        <c:v>6.2068965517241388</c:v>
                      </c:pt>
                      <c:pt idx="55">
                        <c:v>5.521472392638036</c:v>
                      </c:pt>
                      <c:pt idx="56">
                        <c:v>6.2176165803108807</c:v>
                      </c:pt>
                      <c:pt idx="57">
                        <c:v>5.0490883590462836</c:v>
                      </c:pt>
                      <c:pt idx="58">
                        <c:v>3.8516405135520686</c:v>
                      </c:pt>
                      <c:pt idx="59">
                        <c:v>6.8942875902823371</c:v>
                      </c:pt>
                      <c:pt idx="60">
                        <c:v>6.4631956912028725</c:v>
                      </c:pt>
                      <c:pt idx="61">
                        <c:v>20.94</c:v>
                      </c:pt>
                      <c:pt idx="62">
                        <c:v>10.067307692307686</c:v>
                      </c:pt>
                      <c:pt idx="63">
                        <c:v>8.3085399449035755</c:v>
                      </c:pt>
                      <c:pt idx="64">
                        <c:v>8.0099857346647667</c:v>
                      </c:pt>
                      <c:pt idx="65">
                        <c:v>7.5258397932816514</c:v>
                      </c:pt>
                      <c:pt idx="66">
                        <c:v>7.9184228416043467</c:v>
                      </c:pt>
                      <c:pt idx="67">
                        <c:v>7.8732299393122052</c:v>
                      </c:pt>
                      <c:pt idx="68">
                        <c:v>8.6104951958610503</c:v>
                      </c:pt>
                      <c:pt idx="69">
                        <c:v>9.8388765705838885</c:v>
                      </c:pt>
                      <c:pt idx="70">
                        <c:v>8.2427244582043393</c:v>
                      </c:pt>
                      <c:pt idx="71">
                        <c:v>8.4451127819548883</c:v>
                      </c:pt>
                      <c:pt idx="72">
                        <c:v>8.1458474004051311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'Table 1 SpC Data'!$C$4:$C$129</c15:sqref>
                        </c15:formulaRef>
                      </c:ext>
                    </c:extLst>
                    <c:numCache>
                      <c:formatCode>#,##0</c:formatCode>
                      <c:ptCount val="126"/>
                      <c:pt idx="0">
                        <c:v>392.35</c:v>
                      </c:pt>
                      <c:pt idx="1">
                        <c:v>484</c:v>
                      </c:pt>
                      <c:pt idx="2">
                        <c:v>578</c:v>
                      </c:pt>
                      <c:pt idx="3">
                        <c:v>673.1</c:v>
                      </c:pt>
                      <c:pt idx="4">
                        <c:v>764</c:v>
                      </c:pt>
                      <c:pt idx="5">
                        <c:v>860</c:v>
                      </c:pt>
                      <c:pt idx="6">
                        <c:v>963</c:v>
                      </c:pt>
                      <c:pt idx="7">
                        <c:v>1055</c:v>
                      </c:pt>
                      <c:pt idx="8">
                        <c:v>1148.5999999999999</c:v>
                      </c:pt>
                      <c:pt idx="9">
                        <c:v>1240</c:v>
                      </c:pt>
                      <c:pt idx="10">
                        <c:v>1331</c:v>
                      </c:pt>
                      <c:pt idx="11">
                        <c:v>1395</c:v>
                      </c:pt>
                      <c:pt idx="12">
                        <c:v>1455</c:v>
                      </c:pt>
                      <c:pt idx="13">
                        <c:v>1486</c:v>
                      </c:pt>
                      <c:pt idx="14">
                        <c:v>1517</c:v>
                      </c:pt>
                      <c:pt idx="15">
                        <c:v>1549</c:v>
                      </c:pt>
                      <c:pt idx="16">
                        <c:v>1580</c:v>
                      </c:pt>
                      <c:pt idx="17">
                        <c:v>1611</c:v>
                      </c:pt>
                      <c:pt idx="18">
                        <c:v>1644</c:v>
                      </c:pt>
                      <c:pt idx="19">
                        <c:v>1650</c:v>
                      </c:pt>
                      <c:pt idx="20">
                        <c:v>1672</c:v>
                      </c:pt>
                      <c:pt idx="21">
                        <c:v>1702</c:v>
                      </c:pt>
                      <c:pt idx="22">
                        <c:v>1735</c:v>
                      </c:pt>
                      <c:pt idx="23">
                        <c:v>1767</c:v>
                      </c:pt>
                      <c:pt idx="24">
                        <c:v>1798</c:v>
                      </c:pt>
                      <c:pt idx="25">
                        <c:v>1829</c:v>
                      </c:pt>
                      <c:pt idx="26">
                        <c:v>1861</c:v>
                      </c:pt>
                      <c:pt idx="27">
                        <c:v>1892</c:v>
                      </c:pt>
                      <c:pt idx="28">
                        <c:v>1924</c:v>
                      </c:pt>
                      <c:pt idx="29">
                        <c:v>1949</c:v>
                      </c:pt>
                      <c:pt idx="30">
                        <c:v>1980</c:v>
                      </c:pt>
                      <c:pt idx="31">
                        <c:v>2010</c:v>
                      </c:pt>
                      <c:pt idx="32">
                        <c:v>2040</c:v>
                      </c:pt>
                      <c:pt idx="33">
                        <c:v>2073</c:v>
                      </c:pt>
                      <c:pt idx="34">
                        <c:v>2105</c:v>
                      </c:pt>
                      <c:pt idx="35">
                        <c:v>2136</c:v>
                      </c:pt>
                      <c:pt idx="36">
                        <c:v>2169</c:v>
                      </c:pt>
                      <c:pt idx="37">
                        <c:v>2200</c:v>
                      </c:pt>
                      <c:pt idx="38">
                        <c:v>2230</c:v>
                      </c:pt>
                      <c:pt idx="39">
                        <c:v>2260</c:v>
                      </c:pt>
                      <c:pt idx="40">
                        <c:v>2290</c:v>
                      </c:pt>
                      <c:pt idx="41">
                        <c:v>2320</c:v>
                      </c:pt>
                      <c:pt idx="42">
                        <c:v>2350</c:v>
                      </c:pt>
                      <c:pt idx="43">
                        <c:v>2380</c:v>
                      </c:pt>
                      <c:pt idx="44">
                        <c:v>2410</c:v>
                      </c:pt>
                      <c:pt idx="45">
                        <c:v>2445</c:v>
                      </c:pt>
                      <c:pt idx="46">
                        <c:v>2480</c:v>
                      </c:pt>
                      <c:pt idx="47">
                        <c:v>2510</c:v>
                      </c:pt>
                      <c:pt idx="48">
                        <c:v>2540</c:v>
                      </c:pt>
                      <c:pt idx="49">
                        <c:v>2570</c:v>
                      </c:pt>
                      <c:pt idx="50">
                        <c:v>2600</c:v>
                      </c:pt>
                      <c:pt idx="51">
                        <c:v>2630</c:v>
                      </c:pt>
                      <c:pt idx="52">
                        <c:v>2660</c:v>
                      </c:pt>
                      <c:pt idx="53">
                        <c:v>2700</c:v>
                      </c:pt>
                      <c:pt idx="54">
                        <c:v>2730</c:v>
                      </c:pt>
                      <c:pt idx="55">
                        <c:v>2760</c:v>
                      </c:pt>
                      <c:pt idx="56">
                        <c:v>2790</c:v>
                      </c:pt>
                      <c:pt idx="57">
                        <c:v>2820</c:v>
                      </c:pt>
                      <c:pt idx="58">
                        <c:v>2850</c:v>
                      </c:pt>
                      <c:pt idx="59">
                        <c:v>2880</c:v>
                      </c:pt>
                      <c:pt idx="60">
                        <c:v>2910</c:v>
                      </c:pt>
                      <c:pt idx="61">
                        <c:v>2951</c:v>
                      </c:pt>
                      <c:pt idx="62">
                        <c:v>2982</c:v>
                      </c:pt>
                      <c:pt idx="63">
                        <c:v>3008</c:v>
                      </c:pt>
                      <c:pt idx="64">
                        <c:v>3040</c:v>
                      </c:pt>
                      <c:pt idx="65">
                        <c:v>3070</c:v>
                      </c:pt>
                      <c:pt idx="66">
                        <c:v>3103</c:v>
                      </c:pt>
                      <c:pt idx="67">
                        <c:v>3133</c:v>
                      </c:pt>
                      <c:pt idx="68">
                        <c:v>3165</c:v>
                      </c:pt>
                      <c:pt idx="69">
                        <c:v>3198</c:v>
                      </c:pt>
                      <c:pt idx="70">
                        <c:v>3230</c:v>
                      </c:pt>
                      <c:pt idx="71">
                        <c:v>3260</c:v>
                      </c:pt>
                      <c:pt idx="72">
                        <c:v>3275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2-1012-6249-BB21-3B803D34BD52}"/>
                  </c:ext>
                </c:extLst>
              </c15:ser>
            </c15:filteredScatterSeries>
            <c15:filteredScatterSeries>
              <c15:ser>
                <c:idx val="1"/>
                <c:order val="1"/>
                <c:spPr>
                  <a:ln w="25400" cap="rnd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'[1]Fig 2 RA SC WQ Chart'!$N$3:$N$4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0.1</c:v>
                      </c:pt>
                      <c:pt idx="1">
                        <c:v>10000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'[1]Fig 2 RA SC WQ Chart'!$O$3:$O$4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300</c:v>
                      </c:pt>
                      <c:pt idx="1">
                        <c:v>300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1012-6249-BB21-3B803D34BD52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v>Specific Capacity - Casing at 1,225 feet bls</c:v>
                </c:tx>
                <c:spPr>
                  <a:ln w="2540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plus"/>
                  <c:size val="6"/>
                  <c:spPr>
                    <a:noFill/>
                    <a:ln w="9525">
                      <a:solidFill>
                        <a:srgbClr val="0070C0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'[1]Table 1 SpC Data'!$G$23:$G$110</c15:sqref>
                        </c15:formulaRef>
                      </c:ext>
                    </c:extLst>
                    <c:numCache>
                      <c:formatCode>General</c:formatCode>
                      <c:ptCount val="88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'[1]Table 1 SpC Data'!$C$23:$C$110</c15:sqref>
                        </c15:formulaRef>
                      </c:ext>
                    </c:extLst>
                    <c:numCache>
                      <c:formatCode>General</c:formatCode>
                      <c:ptCount val="88"/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012-6249-BB21-3B803D34BD52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v>Specific Conductivity</c:v>
                </c:tx>
                <c:spPr>
                  <a:ln w="127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star"/>
                  <c:size val="5"/>
                  <c:spPr>
                    <a:noFill/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2 Field Param'!$F$4:$F$119</c15:sqref>
                        </c15:formulaRef>
                      </c:ext>
                    </c:extLst>
                    <c:numCache>
                      <c:formatCode>#,##0</c:formatCode>
                      <c:ptCount val="114"/>
                      <c:pt idx="0">
                        <c:v>978</c:v>
                      </c:pt>
                      <c:pt idx="1">
                        <c:v>337</c:v>
                      </c:pt>
                      <c:pt idx="2">
                        <c:v>417</c:v>
                      </c:pt>
                      <c:pt idx="3">
                        <c:v>337</c:v>
                      </c:pt>
                      <c:pt idx="4">
                        <c:v>336</c:v>
                      </c:pt>
                      <c:pt idx="5">
                        <c:v>350</c:v>
                      </c:pt>
                      <c:pt idx="6">
                        <c:v>1088</c:v>
                      </c:pt>
                      <c:pt idx="7">
                        <c:v>385</c:v>
                      </c:pt>
                      <c:pt idx="8">
                        <c:v>426</c:v>
                      </c:pt>
                      <c:pt idx="9">
                        <c:v>1180</c:v>
                      </c:pt>
                      <c:pt idx="10">
                        <c:v>1200</c:v>
                      </c:pt>
                      <c:pt idx="11">
                        <c:v>420.8</c:v>
                      </c:pt>
                      <c:pt idx="12">
                        <c:v>425</c:v>
                      </c:pt>
                      <c:pt idx="13">
                        <c:v>442</c:v>
                      </c:pt>
                      <c:pt idx="14">
                        <c:v>644</c:v>
                      </c:pt>
                      <c:pt idx="15">
                        <c:v>542</c:v>
                      </c:pt>
                      <c:pt idx="16">
                        <c:v>2850</c:v>
                      </c:pt>
                      <c:pt idx="17">
                        <c:v>2840</c:v>
                      </c:pt>
                      <c:pt idx="18">
                        <c:v>3380</c:v>
                      </c:pt>
                      <c:pt idx="19">
                        <c:v>2540</c:v>
                      </c:pt>
                      <c:pt idx="20">
                        <c:v>2235</c:v>
                      </c:pt>
                      <c:pt idx="21">
                        <c:v>2520</c:v>
                      </c:pt>
                      <c:pt idx="22">
                        <c:v>2490</c:v>
                      </c:pt>
                      <c:pt idx="23">
                        <c:v>2485</c:v>
                      </c:pt>
                      <c:pt idx="24">
                        <c:v>2520</c:v>
                      </c:pt>
                      <c:pt idx="25">
                        <c:v>2610</c:v>
                      </c:pt>
                      <c:pt idx="26">
                        <c:v>2540</c:v>
                      </c:pt>
                      <c:pt idx="27">
                        <c:v>2480</c:v>
                      </c:pt>
                      <c:pt idx="28">
                        <c:v>2600</c:v>
                      </c:pt>
                      <c:pt idx="29">
                        <c:v>3550</c:v>
                      </c:pt>
                      <c:pt idx="30">
                        <c:v>4330</c:v>
                      </c:pt>
                      <c:pt idx="31">
                        <c:v>3440</c:v>
                      </c:pt>
                      <c:pt idx="32">
                        <c:v>2700</c:v>
                      </c:pt>
                      <c:pt idx="33">
                        <c:v>3120</c:v>
                      </c:pt>
                      <c:pt idx="34">
                        <c:v>2700</c:v>
                      </c:pt>
                      <c:pt idx="35">
                        <c:v>3007</c:v>
                      </c:pt>
                      <c:pt idx="36">
                        <c:v>3315</c:v>
                      </c:pt>
                      <c:pt idx="37">
                        <c:v>2960</c:v>
                      </c:pt>
                      <c:pt idx="38">
                        <c:v>2950</c:v>
                      </c:pt>
                      <c:pt idx="39">
                        <c:v>2860</c:v>
                      </c:pt>
                      <c:pt idx="40">
                        <c:v>3090</c:v>
                      </c:pt>
                      <c:pt idx="41">
                        <c:v>2830</c:v>
                      </c:pt>
                      <c:pt idx="42">
                        <c:v>2160</c:v>
                      </c:pt>
                      <c:pt idx="43">
                        <c:v>2659</c:v>
                      </c:pt>
                      <c:pt idx="44">
                        <c:v>2624</c:v>
                      </c:pt>
                      <c:pt idx="45">
                        <c:v>3120</c:v>
                      </c:pt>
                      <c:pt idx="46">
                        <c:v>2910</c:v>
                      </c:pt>
                      <c:pt idx="47">
                        <c:v>2934</c:v>
                      </c:pt>
                      <c:pt idx="48">
                        <c:v>2802</c:v>
                      </c:pt>
                      <c:pt idx="49">
                        <c:v>3800</c:v>
                      </c:pt>
                      <c:pt idx="50">
                        <c:v>2726</c:v>
                      </c:pt>
                      <c:pt idx="51">
                        <c:v>2725</c:v>
                      </c:pt>
                      <c:pt idx="52">
                        <c:v>2578</c:v>
                      </c:pt>
                      <c:pt idx="53">
                        <c:v>2593</c:v>
                      </c:pt>
                      <c:pt idx="54">
                        <c:v>2808</c:v>
                      </c:pt>
                      <c:pt idx="55">
                        <c:v>3340</c:v>
                      </c:pt>
                      <c:pt idx="56">
                        <c:v>3495</c:v>
                      </c:pt>
                      <c:pt idx="57">
                        <c:v>3134</c:v>
                      </c:pt>
                      <c:pt idx="58">
                        <c:v>4650</c:v>
                      </c:pt>
                      <c:pt idx="59">
                        <c:v>4885</c:v>
                      </c:pt>
                      <c:pt idx="60">
                        <c:v>2638</c:v>
                      </c:pt>
                      <c:pt idx="61">
                        <c:v>2828</c:v>
                      </c:pt>
                      <c:pt idx="62">
                        <c:v>34027</c:v>
                      </c:pt>
                      <c:pt idx="63">
                        <c:v>4229</c:v>
                      </c:pt>
                      <c:pt idx="64">
                        <c:v>5920</c:v>
                      </c:pt>
                      <c:pt idx="65">
                        <c:v>4018</c:v>
                      </c:pt>
                      <c:pt idx="66">
                        <c:v>3141</c:v>
                      </c:pt>
                      <c:pt idx="67">
                        <c:v>5337</c:v>
                      </c:pt>
                      <c:pt idx="68">
                        <c:v>21346</c:v>
                      </c:pt>
                      <c:pt idx="69">
                        <c:v>4317</c:v>
                      </c:pt>
                      <c:pt idx="70">
                        <c:v>4383</c:v>
                      </c:pt>
                      <c:pt idx="71">
                        <c:v>10872</c:v>
                      </c:pt>
                      <c:pt idx="72">
                        <c:v>6180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'Table 2 Field Param'!$C$4:$C$119</c15:sqref>
                        </c15:formulaRef>
                      </c:ext>
                    </c:extLst>
                    <c:numCache>
                      <c:formatCode>#,##0</c:formatCode>
                      <c:ptCount val="114"/>
                      <c:pt idx="0">
                        <c:v>673</c:v>
                      </c:pt>
                      <c:pt idx="1">
                        <c:v>764</c:v>
                      </c:pt>
                      <c:pt idx="2">
                        <c:v>860</c:v>
                      </c:pt>
                      <c:pt idx="3">
                        <c:v>963</c:v>
                      </c:pt>
                      <c:pt idx="4">
                        <c:v>1055</c:v>
                      </c:pt>
                      <c:pt idx="5">
                        <c:v>1148</c:v>
                      </c:pt>
                      <c:pt idx="6">
                        <c:v>1240</c:v>
                      </c:pt>
                      <c:pt idx="7">
                        <c:v>1331</c:v>
                      </c:pt>
                      <c:pt idx="8">
                        <c:v>1395</c:v>
                      </c:pt>
                      <c:pt idx="9">
                        <c:v>1455</c:v>
                      </c:pt>
                      <c:pt idx="10">
                        <c:v>1486</c:v>
                      </c:pt>
                      <c:pt idx="11">
                        <c:v>1517</c:v>
                      </c:pt>
                      <c:pt idx="12">
                        <c:v>1549</c:v>
                      </c:pt>
                      <c:pt idx="13">
                        <c:v>1580</c:v>
                      </c:pt>
                      <c:pt idx="14">
                        <c:v>1611</c:v>
                      </c:pt>
                      <c:pt idx="15">
                        <c:v>1644</c:v>
                      </c:pt>
                      <c:pt idx="16">
                        <c:v>1650</c:v>
                      </c:pt>
                      <c:pt idx="17">
                        <c:v>1672</c:v>
                      </c:pt>
                      <c:pt idx="18">
                        <c:v>1702</c:v>
                      </c:pt>
                      <c:pt idx="19">
                        <c:v>1735</c:v>
                      </c:pt>
                      <c:pt idx="20">
                        <c:v>1767</c:v>
                      </c:pt>
                      <c:pt idx="21">
                        <c:v>1798</c:v>
                      </c:pt>
                      <c:pt idx="22">
                        <c:v>1829</c:v>
                      </c:pt>
                      <c:pt idx="23">
                        <c:v>1861</c:v>
                      </c:pt>
                      <c:pt idx="24">
                        <c:v>1892</c:v>
                      </c:pt>
                      <c:pt idx="25">
                        <c:v>1924</c:v>
                      </c:pt>
                      <c:pt idx="26">
                        <c:v>1949</c:v>
                      </c:pt>
                      <c:pt idx="27">
                        <c:v>1980</c:v>
                      </c:pt>
                      <c:pt idx="28">
                        <c:v>2010</c:v>
                      </c:pt>
                      <c:pt idx="29">
                        <c:v>2040</c:v>
                      </c:pt>
                      <c:pt idx="30">
                        <c:v>2073</c:v>
                      </c:pt>
                      <c:pt idx="31">
                        <c:v>2105</c:v>
                      </c:pt>
                      <c:pt idx="32">
                        <c:v>2160</c:v>
                      </c:pt>
                      <c:pt idx="33">
                        <c:v>2200</c:v>
                      </c:pt>
                      <c:pt idx="34">
                        <c:v>2230</c:v>
                      </c:pt>
                      <c:pt idx="35">
                        <c:v>2260</c:v>
                      </c:pt>
                      <c:pt idx="36">
                        <c:v>2290</c:v>
                      </c:pt>
                      <c:pt idx="37">
                        <c:v>2320</c:v>
                      </c:pt>
                      <c:pt idx="38">
                        <c:v>2350</c:v>
                      </c:pt>
                      <c:pt idx="39">
                        <c:v>2388</c:v>
                      </c:pt>
                      <c:pt idx="40">
                        <c:v>2388</c:v>
                      </c:pt>
                      <c:pt idx="41">
                        <c:v>2410</c:v>
                      </c:pt>
                      <c:pt idx="42">
                        <c:v>2440</c:v>
                      </c:pt>
                      <c:pt idx="43">
                        <c:v>2480</c:v>
                      </c:pt>
                      <c:pt idx="44">
                        <c:v>2510</c:v>
                      </c:pt>
                      <c:pt idx="45">
                        <c:v>2540</c:v>
                      </c:pt>
                      <c:pt idx="46">
                        <c:v>2570</c:v>
                      </c:pt>
                      <c:pt idx="47">
                        <c:v>2570</c:v>
                      </c:pt>
                      <c:pt idx="48">
                        <c:v>2600</c:v>
                      </c:pt>
                      <c:pt idx="49">
                        <c:v>2630</c:v>
                      </c:pt>
                      <c:pt idx="50">
                        <c:v>2660</c:v>
                      </c:pt>
                      <c:pt idx="51">
                        <c:v>2700</c:v>
                      </c:pt>
                      <c:pt idx="52">
                        <c:v>2730</c:v>
                      </c:pt>
                      <c:pt idx="53">
                        <c:v>2760</c:v>
                      </c:pt>
                      <c:pt idx="54">
                        <c:v>2790</c:v>
                      </c:pt>
                      <c:pt idx="55">
                        <c:v>2820</c:v>
                      </c:pt>
                      <c:pt idx="56">
                        <c:v>2850</c:v>
                      </c:pt>
                      <c:pt idx="57">
                        <c:v>2880</c:v>
                      </c:pt>
                      <c:pt idx="58">
                        <c:v>2910</c:v>
                      </c:pt>
                      <c:pt idx="59">
                        <c:v>2910</c:v>
                      </c:pt>
                      <c:pt idx="60">
                        <c:v>2951</c:v>
                      </c:pt>
                      <c:pt idx="61">
                        <c:v>2982</c:v>
                      </c:pt>
                      <c:pt idx="62">
                        <c:v>3000</c:v>
                      </c:pt>
                      <c:pt idx="63">
                        <c:v>3008</c:v>
                      </c:pt>
                      <c:pt idx="64">
                        <c:v>3040</c:v>
                      </c:pt>
                      <c:pt idx="65">
                        <c:v>3070</c:v>
                      </c:pt>
                      <c:pt idx="66">
                        <c:v>3103</c:v>
                      </c:pt>
                      <c:pt idx="67">
                        <c:v>3133</c:v>
                      </c:pt>
                      <c:pt idx="68">
                        <c:v>3165</c:v>
                      </c:pt>
                      <c:pt idx="69">
                        <c:v>3198</c:v>
                      </c:pt>
                      <c:pt idx="70">
                        <c:v>3230</c:v>
                      </c:pt>
                      <c:pt idx="71">
                        <c:v>3260</c:v>
                      </c:pt>
                      <c:pt idx="72">
                        <c:v>3275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1012-6249-BB21-3B803D34BD52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v>Specific Conductivity - Casing at 1,225 feet bls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plus"/>
                  <c:size val="5"/>
                  <c:spPr>
                    <a:noFill/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'[1]Table 2 Field Param'!$F$20:$F$21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2850</c:v>
                      </c:pt>
                      <c:pt idx="1">
                        <c:v>2840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'[1]Table 2 Field Param'!$C$20:$C$21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1650</c:v>
                      </c:pt>
                      <c:pt idx="1">
                        <c:v>1672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1012-6249-BB21-3B803D34BD52}"/>
                  </c:ext>
                </c:extLst>
              </c15:ser>
            </c15:filteredScatterSeries>
          </c:ext>
        </c:extLst>
      </c:scatterChart>
      <c:valAx>
        <c:axId val="115708776"/>
        <c:scaling>
          <c:orientation val="minMax"/>
          <c:max val="20"/>
          <c:min val="-2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feet</a:t>
                </a:r>
              </a:p>
            </c:rich>
          </c:tx>
          <c:layout>
            <c:manualLayout>
              <c:xMode val="edge"/>
              <c:yMode val="edge"/>
              <c:x val="0.49928349473557176"/>
              <c:y val="0.91462446665880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709952"/>
        <c:crosses val="max"/>
        <c:crossBetween val="midCat"/>
      </c:valAx>
      <c:valAx>
        <c:axId val="115709952"/>
        <c:scaling>
          <c:orientation val="maxMin"/>
          <c:max val="330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Depth (feet bls)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708776"/>
        <c:crossesAt val="-20"/>
        <c:crossBetween val="midCat"/>
        <c:majorUnit val="100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4008713540860304"/>
          <c:y val="0.96004643650312937"/>
          <c:w val="0.74729055419796664"/>
          <c:h val="2.33986662648866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419873223394245"/>
          <c:y val="5.4948150184468844E-2"/>
          <c:w val="0.74215463191841147"/>
          <c:h val="0.83261476667037571"/>
        </c:manualLayout>
      </c:layout>
      <c:scatterChart>
        <c:scatterStyle val="lineMarker"/>
        <c:varyColors val="0"/>
        <c:ser>
          <c:idx val="2"/>
          <c:order val="2"/>
          <c:spPr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'Fig 2 RA SC WQ Chart'!$N$6:$N$7</c:f>
              <c:numCache>
                <c:formatCode>General</c:formatCode>
                <c:ptCount val="2"/>
                <c:pt idx="0">
                  <c:v>0.1</c:v>
                </c:pt>
                <c:pt idx="1">
                  <c:v>1000000</c:v>
                </c:pt>
              </c:numCache>
            </c:numRef>
          </c:xVal>
          <c:yVal>
            <c:numRef>
              <c:f>'Fig 2 RA SC WQ Chart'!$O$6:$O$7</c:f>
              <c:numCache>
                <c:formatCode>General</c:formatCode>
                <c:ptCount val="2"/>
                <c:pt idx="0">
                  <c:v>1644</c:v>
                </c:pt>
                <c:pt idx="1">
                  <c:v>1644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EA-AB43-9A89-79C410DECA98}"/>
            </c:ext>
          </c:extLst>
        </c:ser>
        <c:ser>
          <c:idx val="4"/>
          <c:order val="3"/>
          <c:tx>
            <c:v>Chloride</c:v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'Table 3 WQ Data'!$D$4:$D$125</c:f>
              <c:numCache>
                <c:formatCode>General</c:formatCode>
                <c:ptCount val="122"/>
                <c:pt idx="0">
                  <c:v>26</c:v>
                </c:pt>
                <c:pt idx="1">
                  <c:v>103</c:v>
                </c:pt>
                <c:pt idx="2">
                  <c:v>6.61</c:v>
                </c:pt>
                <c:pt idx="3" formatCode="0">
                  <c:v>12</c:v>
                </c:pt>
                <c:pt idx="4" formatCode="0.00">
                  <c:v>8.32</c:v>
                </c:pt>
                <c:pt idx="5" formatCode="0.0">
                  <c:v>11.3</c:v>
                </c:pt>
                <c:pt idx="6" formatCode="0.00">
                  <c:v>8.75</c:v>
                </c:pt>
                <c:pt idx="7" formatCode="0.00">
                  <c:v>8.89</c:v>
                </c:pt>
                <c:pt idx="8">
                  <c:v>9.3699999999999992</c:v>
                </c:pt>
                <c:pt idx="9">
                  <c:v>8.8699999999999992</c:v>
                </c:pt>
                <c:pt idx="10" formatCode="0.00">
                  <c:v>8.9700000000000006</c:v>
                </c:pt>
                <c:pt idx="11" formatCode="0.00">
                  <c:v>9.59</c:v>
                </c:pt>
                <c:pt idx="12" formatCode="0.0">
                  <c:v>10.1</c:v>
                </c:pt>
                <c:pt idx="13" formatCode="0.0">
                  <c:v>11</c:v>
                </c:pt>
                <c:pt idx="14" formatCode="0.0">
                  <c:v>18.7</c:v>
                </c:pt>
                <c:pt idx="15" formatCode="0.0">
                  <c:v>17.399999999999999</c:v>
                </c:pt>
                <c:pt idx="16">
                  <c:v>#N/A</c:v>
                </c:pt>
                <c:pt idx="17" formatCode="0.0">
                  <c:v>35.299999999999997</c:v>
                </c:pt>
                <c:pt idx="18" formatCode="0.0">
                  <c:v>73.400000000000006</c:v>
                </c:pt>
                <c:pt idx="19" formatCode="0.0">
                  <c:v>46.4</c:v>
                </c:pt>
                <c:pt idx="20" formatCode="0.0">
                  <c:v>56.3</c:v>
                </c:pt>
                <c:pt idx="21" formatCode="0.0">
                  <c:v>81.5</c:v>
                </c:pt>
                <c:pt idx="22" formatCode="0.0">
                  <c:v>59.6</c:v>
                </c:pt>
                <c:pt idx="23" formatCode="0.0">
                  <c:v>62.2</c:v>
                </c:pt>
                <c:pt idx="24" formatCode="0.0">
                  <c:v>67.8</c:v>
                </c:pt>
                <c:pt idx="25" formatCode="0.0">
                  <c:v>76</c:v>
                </c:pt>
                <c:pt idx="26" formatCode="0.0">
                  <c:v>64.099999999999994</c:v>
                </c:pt>
                <c:pt idx="27" formatCode="0.0">
                  <c:v>64.099999999999994</c:v>
                </c:pt>
                <c:pt idx="28" formatCode="0.0">
                  <c:v>70.7</c:v>
                </c:pt>
                <c:pt idx="29" formatCode="0.0">
                  <c:v>62.7</c:v>
                </c:pt>
                <c:pt idx="30" formatCode="0.0">
                  <c:v>75.2</c:v>
                </c:pt>
                <c:pt idx="31" formatCode="0.0">
                  <c:v>64.3</c:v>
                </c:pt>
                <c:pt idx="32" formatCode="0.0">
                  <c:v>67.599999999999994</c:v>
                </c:pt>
                <c:pt idx="33" formatCode="0.0">
                  <c:v>90</c:v>
                </c:pt>
                <c:pt idx="35" formatCode="0.0">
                  <c:v>93.6</c:v>
                </c:pt>
                <c:pt idx="36" formatCode="0.0">
                  <c:v>73.8</c:v>
                </c:pt>
                <c:pt idx="37" formatCode="0.0">
                  <c:v>66.400000000000006</c:v>
                </c:pt>
                <c:pt idx="39">
                  <c:v>153</c:v>
                </c:pt>
                <c:pt idx="40">
                  <c:v>81.099999999999994</c:v>
                </c:pt>
                <c:pt idx="41">
                  <c:v>66.099999999999994</c:v>
                </c:pt>
                <c:pt idx="43">
                  <c:v>70.8</c:v>
                </c:pt>
                <c:pt idx="44">
                  <c:v>78.099999999999994</c:v>
                </c:pt>
                <c:pt idx="45">
                  <c:v>12.9</c:v>
                </c:pt>
                <c:pt idx="46">
                  <c:v>71.8</c:v>
                </c:pt>
                <c:pt idx="47">
                  <c:v>70.5</c:v>
                </c:pt>
                <c:pt idx="48">
                  <c:v>62.4</c:v>
                </c:pt>
                <c:pt idx="49">
                  <c:v>138</c:v>
                </c:pt>
                <c:pt idx="50">
                  <c:v>2.95</c:v>
                </c:pt>
                <c:pt idx="51">
                  <c:v>4.75</c:v>
                </c:pt>
                <c:pt idx="52">
                  <c:v>198</c:v>
                </c:pt>
                <c:pt idx="53">
                  <c:v>4.34</c:v>
                </c:pt>
                <c:pt idx="54">
                  <c:v>57.1</c:v>
                </c:pt>
                <c:pt idx="55">
                  <c:v>64</c:v>
                </c:pt>
                <c:pt idx="56">
                  <c:v>87.8</c:v>
                </c:pt>
                <c:pt idx="57">
                  <c:v>107</c:v>
                </c:pt>
                <c:pt idx="62">
                  <c:v>902</c:v>
                </c:pt>
                <c:pt idx="63">
                  <c:v>102</c:v>
                </c:pt>
                <c:pt idx="64">
                  <c:v>79.400000000000006</c:v>
                </c:pt>
                <c:pt idx="65" formatCode="#,##0">
                  <c:v>16800</c:v>
                </c:pt>
                <c:pt idx="67">
                  <c:v>668</c:v>
                </c:pt>
                <c:pt idx="68">
                  <c:v>494</c:v>
                </c:pt>
                <c:pt idx="69">
                  <c:v>208</c:v>
                </c:pt>
                <c:pt idx="70">
                  <c:v>874</c:v>
                </c:pt>
                <c:pt idx="71" formatCode="#,##0">
                  <c:v>6130</c:v>
                </c:pt>
                <c:pt idx="72">
                  <c:v>720</c:v>
                </c:pt>
                <c:pt idx="73" formatCode="#,##0">
                  <c:v>2880</c:v>
                </c:pt>
                <c:pt idx="74" formatCode="#,##0">
                  <c:v>2860</c:v>
                </c:pt>
                <c:pt idx="76" formatCode="#,##0">
                  <c:v>1250</c:v>
                </c:pt>
              </c:numCache>
            </c:numRef>
          </c:xVal>
          <c:yVal>
            <c:numRef>
              <c:f>'Table 3 WQ Data'!$C$4:$C$125</c:f>
              <c:numCache>
                <c:formatCode>#,##0</c:formatCode>
                <c:ptCount val="122"/>
                <c:pt idx="0">
                  <c:v>673</c:v>
                </c:pt>
                <c:pt idx="1">
                  <c:v>764</c:v>
                </c:pt>
                <c:pt idx="2">
                  <c:v>860</c:v>
                </c:pt>
                <c:pt idx="3">
                  <c:v>963</c:v>
                </c:pt>
                <c:pt idx="4">
                  <c:v>1055</c:v>
                </c:pt>
                <c:pt idx="5">
                  <c:v>1148</c:v>
                </c:pt>
                <c:pt idx="6">
                  <c:v>1240</c:v>
                </c:pt>
                <c:pt idx="7">
                  <c:v>1331</c:v>
                </c:pt>
                <c:pt idx="8">
                  <c:v>1395</c:v>
                </c:pt>
                <c:pt idx="9">
                  <c:v>1455</c:v>
                </c:pt>
                <c:pt idx="10">
                  <c:v>1486</c:v>
                </c:pt>
                <c:pt idx="11">
                  <c:v>1517</c:v>
                </c:pt>
                <c:pt idx="12">
                  <c:v>1549</c:v>
                </c:pt>
                <c:pt idx="13">
                  <c:v>1580</c:v>
                </c:pt>
                <c:pt idx="14">
                  <c:v>1611</c:v>
                </c:pt>
                <c:pt idx="15">
                  <c:v>1644</c:v>
                </c:pt>
                <c:pt idx="16">
                  <c:v>1650</c:v>
                </c:pt>
                <c:pt idx="17">
                  <c:v>1672</c:v>
                </c:pt>
                <c:pt idx="18">
                  <c:v>1702</c:v>
                </c:pt>
                <c:pt idx="19">
                  <c:v>1735</c:v>
                </c:pt>
                <c:pt idx="20">
                  <c:v>1767</c:v>
                </c:pt>
                <c:pt idx="21">
                  <c:v>1798</c:v>
                </c:pt>
                <c:pt idx="22">
                  <c:v>1829</c:v>
                </c:pt>
                <c:pt idx="23">
                  <c:v>1861</c:v>
                </c:pt>
                <c:pt idx="24">
                  <c:v>1892</c:v>
                </c:pt>
                <c:pt idx="25">
                  <c:v>1924</c:v>
                </c:pt>
                <c:pt idx="26">
                  <c:v>1949</c:v>
                </c:pt>
                <c:pt idx="27">
                  <c:v>1980</c:v>
                </c:pt>
                <c:pt idx="28">
                  <c:v>2010</c:v>
                </c:pt>
                <c:pt idx="29">
                  <c:v>2040</c:v>
                </c:pt>
                <c:pt idx="30">
                  <c:v>2073</c:v>
                </c:pt>
                <c:pt idx="31">
                  <c:v>2105</c:v>
                </c:pt>
                <c:pt idx="32">
                  <c:v>2136</c:v>
                </c:pt>
                <c:pt idx="33">
                  <c:v>2160</c:v>
                </c:pt>
                <c:pt idx="34">
                  <c:v>2200</c:v>
                </c:pt>
                <c:pt idx="35">
                  <c:v>2200</c:v>
                </c:pt>
                <c:pt idx="36">
                  <c:v>2230</c:v>
                </c:pt>
                <c:pt idx="37">
                  <c:v>2260</c:v>
                </c:pt>
                <c:pt idx="38">
                  <c:v>2290</c:v>
                </c:pt>
                <c:pt idx="39">
                  <c:v>2290</c:v>
                </c:pt>
                <c:pt idx="40">
                  <c:v>2320</c:v>
                </c:pt>
                <c:pt idx="41">
                  <c:v>2350</c:v>
                </c:pt>
                <c:pt idx="42">
                  <c:v>2388</c:v>
                </c:pt>
                <c:pt idx="43">
                  <c:v>2388</c:v>
                </c:pt>
                <c:pt idx="44">
                  <c:v>2410</c:v>
                </c:pt>
                <c:pt idx="45">
                  <c:v>2440</c:v>
                </c:pt>
                <c:pt idx="46">
                  <c:v>2480</c:v>
                </c:pt>
                <c:pt idx="47">
                  <c:v>2510</c:v>
                </c:pt>
                <c:pt idx="48">
                  <c:v>2540</c:v>
                </c:pt>
                <c:pt idx="49">
                  <c:v>2570</c:v>
                </c:pt>
                <c:pt idx="50">
                  <c:v>2600</c:v>
                </c:pt>
                <c:pt idx="51">
                  <c:v>2630</c:v>
                </c:pt>
                <c:pt idx="52">
                  <c:v>2660</c:v>
                </c:pt>
                <c:pt idx="53">
                  <c:v>2700</c:v>
                </c:pt>
                <c:pt idx="54">
                  <c:v>2730</c:v>
                </c:pt>
                <c:pt idx="55">
                  <c:v>2760</c:v>
                </c:pt>
                <c:pt idx="56">
                  <c:v>2790</c:v>
                </c:pt>
                <c:pt idx="57">
                  <c:v>2820</c:v>
                </c:pt>
                <c:pt idx="58">
                  <c:v>2820</c:v>
                </c:pt>
                <c:pt idx="59">
                  <c:v>2850</c:v>
                </c:pt>
                <c:pt idx="60">
                  <c:v>2880</c:v>
                </c:pt>
                <c:pt idx="61">
                  <c:v>2910</c:v>
                </c:pt>
                <c:pt idx="62">
                  <c:v>2910</c:v>
                </c:pt>
                <c:pt idx="63">
                  <c:v>2951</c:v>
                </c:pt>
                <c:pt idx="64">
                  <c:v>2982</c:v>
                </c:pt>
                <c:pt idx="65">
                  <c:v>3000</c:v>
                </c:pt>
                <c:pt idx="66">
                  <c:v>3008</c:v>
                </c:pt>
                <c:pt idx="67">
                  <c:v>3040</c:v>
                </c:pt>
                <c:pt idx="68">
                  <c:v>3070</c:v>
                </c:pt>
                <c:pt idx="69">
                  <c:v>3103</c:v>
                </c:pt>
                <c:pt idx="70">
                  <c:v>3133</c:v>
                </c:pt>
                <c:pt idx="71">
                  <c:v>3165</c:v>
                </c:pt>
                <c:pt idx="72">
                  <c:v>3198</c:v>
                </c:pt>
                <c:pt idx="73">
                  <c:v>3230</c:v>
                </c:pt>
                <c:pt idx="74">
                  <c:v>3260</c:v>
                </c:pt>
                <c:pt idx="75">
                  <c:v>3275</c:v>
                </c:pt>
                <c:pt idx="76">
                  <c:v>3275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3EA-AB43-9A89-79C410DECA98}"/>
            </c:ext>
          </c:extLst>
        </c:ser>
        <c:ser>
          <c:idx val="5"/>
          <c:order val="4"/>
          <c:tx>
            <c:v>Sulfate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'Table 3 WQ Data'!$E$4:$E$125</c:f>
              <c:numCache>
                <c:formatCode>General</c:formatCode>
                <c:ptCount val="122"/>
                <c:pt idx="0">
                  <c:v>1.61</c:v>
                </c:pt>
                <c:pt idx="1">
                  <c:v>1.42</c:v>
                </c:pt>
                <c:pt idx="2">
                  <c:v>1.32</c:v>
                </c:pt>
                <c:pt idx="3">
                  <c:v>1.21</c:v>
                </c:pt>
                <c:pt idx="4">
                  <c:v>1.35</c:v>
                </c:pt>
                <c:pt idx="5">
                  <c:v>3.71</c:v>
                </c:pt>
                <c:pt idx="6">
                  <c:v>7.66</c:v>
                </c:pt>
                <c:pt idx="7">
                  <c:v>25.8</c:v>
                </c:pt>
                <c:pt idx="8">
                  <c:v>41.2</c:v>
                </c:pt>
                <c:pt idx="9">
                  <c:v>45.5</c:v>
                </c:pt>
                <c:pt idx="10">
                  <c:v>56.9</c:v>
                </c:pt>
                <c:pt idx="11">
                  <c:v>44.8</c:v>
                </c:pt>
                <c:pt idx="12">
                  <c:v>37.5</c:v>
                </c:pt>
                <c:pt idx="13">
                  <c:v>45.1</c:v>
                </c:pt>
                <c:pt idx="14">
                  <c:v>155</c:v>
                </c:pt>
                <c:pt idx="15">
                  <c:v>97.6</c:v>
                </c:pt>
                <c:pt idx="16">
                  <c:v>#N/A</c:v>
                </c:pt>
                <c:pt idx="17" formatCode="#,##0">
                  <c:v>1530</c:v>
                </c:pt>
                <c:pt idx="18" formatCode="#,##0">
                  <c:v>1830</c:v>
                </c:pt>
                <c:pt idx="19" formatCode="#,##0">
                  <c:v>1500</c:v>
                </c:pt>
                <c:pt idx="20" formatCode="#,##0">
                  <c:v>1620</c:v>
                </c:pt>
                <c:pt idx="21" formatCode="#,##0">
                  <c:v>1820</c:v>
                </c:pt>
                <c:pt idx="22" formatCode="#,##0">
                  <c:v>1880</c:v>
                </c:pt>
                <c:pt idx="23" formatCode="#,##0">
                  <c:v>1830</c:v>
                </c:pt>
                <c:pt idx="24" formatCode="#,##0">
                  <c:v>1930</c:v>
                </c:pt>
                <c:pt idx="25" formatCode="#,##0">
                  <c:v>1960</c:v>
                </c:pt>
                <c:pt idx="26" formatCode="#,##0">
                  <c:v>1960</c:v>
                </c:pt>
                <c:pt idx="27" formatCode="#,##0">
                  <c:v>1890</c:v>
                </c:pt>
                <c:pt idx="28" formatCode="#,##0">
                  <c:v>2020</c:v>
                </c:pt>
                <c:pt idx="29" formatCode="#,##0">
                  <c:v>1810</c:v>
                </c:pt>
                <c:pt idx="30" formatCode="#,##0">
                  <c:v>2020</c:v>
                </c:pt>
                <c:pt idx="31" formatCode="#,##0">
                  <c:v>1830</c:v>
                </c:pt>
                <c:pt idx="32" formatCode="#,##0">
                  <c:v>1940</c:v>
                </c:pt>
                <c:pt idx="33" formatCode="#,##0">
                  <c:v>1920</c:v>
                </c:pt>
                <c:pt idx="35" formatCode="#,##0">
                  <c:v>1840</c:v>
                </c:pt>
                <c:pt idx="36" formatCode="#,##0">
                  <c:v>1550</c:v>
                </c:pt>
                <c:pt idx="37" formatCode="#,##0">
                  <c:v>1520</c:v>
                </c:pt>
                <c:pt idx="39" formatCode="#,##0">
                  <c:v>1750</c:v>
                </c:pt>
                <c:pt idx="40" formatCode="#,##0">
                  <c:v>1670</c:v>
                </c:pt>
                <c:pt idx="41" formatCode="#,##0">
                  <c:v>1590</c:v>
                </c:pt>
                <c:pt idx="43" formatCode="#,##0">
                  <c:v>1810</c:v>
                </c:pt>
                <c:pt idx="44" formatCode="#,##0">
                  <c:v>1840</c:v>
                </c:pt>
                <c:pt idx="45" formatCode="#,##0">
                  <c:v>1500</c:v>
                </c:pt>
                <c:pt idx="46" formatCode="#,##0">
                  <c:v>1740</c:v>
                </c:pt>
                <c:pt idx="47" formatCode="#,##0">
                  <c:v>1740</c:v>
                </c:pt>
                <c:pt idx="48" formatCode="#,##0">
                  <c:v>2000</c:v>
                </c:pt>
                <c:pt idx="49" formatCode="#,##0">
                  <c:v>1950</c:v>
                </c:pt>
                <c:pt idx="50">
                  <c:v>91.9</c:v>
                </c:pt>
                <c:pt idx="51">
                  <c:v>95.5</c:v>
                </c:pt>
                <c:pt idx="52" formatCode="#,##0">
                  <c:v>1720</c:v>
                </c:pt>
                <c:pt idx="53">
                  <c:v>90</c:v>
                </c:pt>
                <c:pt idx="54" formatCode="#,##0">
                  <c:v>1720</c:v>
                </c:pt>
                <c:pt idx="55" formatCode="#,##0">
                  <c:v>1760</c:v>
                </c:pt>
                <c:pt idx="56" formatCode="#,##0">
                  <c:v>1880</c:v>
                </c:pt>
                <c:pt idx="57" formatCode="#,##0">
                  <c:v>2210</c:v>
                </c:pt>
                <c:pt idx="62" formatCode="#,##0">
                  <c:v>2310</c:v>
                </c:pt>
                <c:pt idx="63" formatCode="#,##0">
                  <c:v>1760</c:v>
                </c:pt>
                <c:pt idx="64" formatCode="#,##0">
                  <c:v>1760</c:v>
                </c:pt>
                <c:pt idx="65" formatCode="#,##0">
                  <c:v>3400</c:v>
                </c:pt>
                <c:pt idx="67" formatCode="#,##0">
                  <c:v>1990</c:v>
                </c:pt>
                <c:pt idx="68" formatCode="#,##0">
                  <c:v>1930</c:v>
                </c:pt>
                <c:pt idx="69" formatCode="#,##0">
                  <c:v>1640</c:v>
                </c:pt>
                <c:pt idx="70" formatCode="#,##0">
                  <c:v>2000</c:v>
                </c:pt>
                <c:pt idx="71" formatCode="#,##0">
                  <c:v>2400</c:v>
                </c:pt>
                <c:pt idx="72" formatCode="#,##0">
                  <c:v>1750</c:v>
                </c:pt>
                <c:pt idx="73" formatCode="#,##0">
                  <c:v>2200</c:v>
                </c:pt>
                <c:pt idx="74" formatCode="#,##0">
                  <c:v>2080</c:v>
                </c:pt>
                <c:pt idx="76" formatCode="#,##0">
                  <c:v>1450</c:v>
                </c:pt>
              </c:numCache>
            </c:numRef>
          </c:xVal>
          <c:yVal>
            <c:numRef>
              <c:f>'Table 3 WQ Data'!$C$4:$C$125</c:f>
              <c:numCache>
                <c:formatCode>#,##0</c:formatCode>
                <c:ptCount val="122"/>
                <c:pt idx="0">
                  <c:v>673</c:v>
                </c:pt>
                <c:pt idx="1">
                  <c:v>764</c:v>
                </c:pt>
                <c:pt idx="2">
                  <c:v>860</c:v>
                </c:pt>
                <c:pt idx="3">
                  <c:v>963</c:v>
                </c:pt>
                <c:pt idx="4">
                  <c:v>1055</c:v>
                </c:pt>
                <c:pt idx="5">
                  <c:v>1148</c:v>
                </c:pt>
                <c:pt idx="6">
                  <c:v>1240</c:v>
                </c:pt>
                <c:pt idx="7">
                  <c:v>1331</c:v>
                </c:pt>
                <c:pt idx="8">
                  <c:v>1395</c:v>
                </c:pt>
                <c:pt idx="9">
                  <c:v>1455</c:v>
                </c:pt>
                <c:pt idx="10">
                  <c:v>1486</c:v>
                </c:pt>
                <c:pt idx="11">
                  <c:v>1517</c:v>
                </c:pt>
                <c:pt idx="12">
                  <c:v>1549</c:v>
                </c:pt>
                <c:pt idx="13">
                  <c:v>1580</c:v>
                </c:pt>
                <c:pt idx="14">
                  <c:v>1611</c:v>
                </c:pt>
                <c:pt idx="15">
                  <c:v>1644</c:v>
                </c:pt>
                <c:pt idx="16">
                  <c:v>1650</c:v>
                </c:pt>
                <c:pt idx="17">
                  <c:v>1672</c:v>
                </c:pt>
                <c:pt idx="18">
                  <c:v>1702</c:v>
                </c:pt>
                <c:pt idx="19">
                  <c:v>1735</c:v>
                </c:pt>
                <c:pt idx="20">
                  <c:v>1767</c:v>
                </c:pt>
                <c:pt idx="21">
                  <c:v>1798</c:v>
                </c:pt>
                <c:pt idx="22">
                  <c:v>1829</c:v>
                </c:pt>
                <c:pt idx="23">
                  <c:v>1861</c:v>
                </c:pt>
                <c:pt idx="24">
                  <c:v>1892</c:v>
                </c:pt>
                <c:pt idx="25">
                  <c:v>1924</c:v>
                </c:pt>
                <c:pt idx="26">
                  <c:v>1949</c:v>
                </c:pt>
                <c:pt idx="27">
                  <c:v>1980</c:v>
                </c:pt>
                <c:pt idx="28">
                  <c:v>2010</c:v>
                </c:pt>
                <c:pt idx="29">
                  <c:v>2040</c:v>
                </c:pt>
                <c:pt idx="30">
                  <c:v>2073</c:v>
                </c:pt>
                <c:pt idx="31">
                  <c:v>2105</c:v>
                </c:pt>
                <c:pt idx="32">
                  <c:v>2136</c:v>
                </c:pt>
                <c:pt idx="33">
                  <c:v>2160</c:v>
                </c:pt>
                <c:pt idx="34">
                  <c:v>2200</c:v>
                </c:pt>
                <c:pt idx="35">
                  <c:v>2200</c:v>
                </c:pt>
                <c:pt idx="36">
                  <c:v>2230</c:v>
                </c:pt>
                <c:pt idx="37">
                  <c:v>2260</c:v>
                </c:pt>
                <c:pt idx="38">
                  <c:v>2290</c:v>
                </c:pt>
                <c:pt idx="39">
                  <c:v>2290</c:v>
                </c:pt>
                <c:pt idx="40">
                  <c:v>2320</c:v>
                </c:pt>
                <c:pt idx="41">
                  <c:v>2350</c:v>
                </c:pt>
                <c:pt idx="42">
                  <c:v>2388</c:v>
                </c:pt>
                <c:pt idx="43">
                  <c:v>2388</c:v>
                </c:pt>
                <c:pt idx="44">
                  <c:v>2410</c:v>
                </c:pt>
                <c:pt idx="45">
                  <c:v>2440</c:v>
                </c:pt>
                <c:pt idx="46">
                  <c:v>2480</c:v>
                </c:pt>
                <c:pt idx="47">
                  <c:v>2510</c:v>
                </c:pt>
                <c:pt idx="48">
                  <c:v>2540</c:v>
                </c:pt>
                <c:pt idx="49">
                  <c:v>2570</c:v>
                </c:pt>
                <c:pt idx="50">
                  <c:v>2600</c:v>
                </c:pt>
                <c:pt idx="51">
                  <c:v>2630</c:v>
                </c:pt>
                <c:pt idx="52">
                  <c:v>2660</c:v>
                </c:pt>
                <c:pt idx="53">
                  <c:v>2700</c:v>
                </c:pt>
                <c:pt idx="54">
                  <c:v>2730</c:v>
                </c:pt>
                <c:pt idx="55">
                  <c:v>2760</c:v>
                </c:pt>
                <c:pt idx="56">
                  <c:v>2790</c:v>
                </c:pt>
                <c:pt idx="57">
                  <c:v>2820</c:v>
                </c:pt>
                <c:pt idx="58">
                  <c:v>2820</c:v>
                </c:pt>
                <c:pt idx="59">
                  <c:v>2850</c:v>
                </c:pt>
                <c:pt idx="60">
                  <c:v>2880</c:v>
                </c:pt>
                <c:pt idx="61">
                  <c:v>2910</c:v>
                </c:pt>
                <c:pt idx="62">
                  <c:v>2910</c:v>
                </c:pt>
                <c:pt idx="63">
                  <c:v>2951</c:v>
                </c:pt>
                <c:pt idx="64">
                  <c:v>2982</c:v>
                </c:pt>
                <c:pt idx="65">
                  <c:v>3000</c:v>
                </c:pt>
                <c:pt idx="66">
                  <c:v>3008</c:v>
                </c:pt>
                <c:pt idx="67">
                  <c:v>3040</c:v>
                </c:pt>
                <c:pt idx="68">
                  <c:v>3070</c:v>
                </c:pt>
                <c:pt idx="69">
                  <c:v>3103</c:v>
                </c:pt>
                <c:pt idx="70">
                  <c:v>3133</c:v>
                </c:pt>
                <c:pt idx="71">
                  <c:v>3165</c:v>
                </c:pt>
                <c:pt idx="72">
                  <c:v>3198</c:v>
                </c:pt>
                <c:pt idx="73">
                  <c:v>3230</c:v>
                </c:pt>
                <c:pt idx="74">
                  <c:v>3260</c:v>
                </c:pt>
                <c:pt idx="75">
                  <c:v>3275</c:v>
                </c:pt>
                <c:pt idx="76">
                  <c:v>3275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3EA-AB43-9A89-79C410DECA98}"/>
            </c:ext>
          </c:extLst>
        </c:ser>
        <c:ser>
          <c:idx val="3"/>
          <c:order val="5"/>
          <c:tx>
            <c:v>TDS</c:v>
          </c:tx>
          <c:spPr>
            <a:ln w="12700" cap="rnd">
              <a:solidFill>
                <a:srgbClr val="00B0F0"/>
              </a:solidFill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'Table 3 WQ Data'!$F$4:$F$125</c:f>
              <c:numCache>
                <c:formatCode>General</c:formatCode>
                <c:ptCount val="122"/>
                <c:pt idx="0">
                  <c:v>10</c:v>
                </c:pt>
                <c:pt idx="1">
                  <c:v>194</c:v>
                </c:pt>
                <c:pt idx="2">
                  <c:v>222</c:v>
                </c:pt>
                <c:pt idx="3" formatCode="0">
                  <c:v>74</c:v>
                </c:pt>
                <c:pt idx="4" formatCode="0">
                  <c:v>172</c:v>
                </c:pt>
                <c:pt idx="5" formatCode="0">
                  <c:v>186</c:v>
                </c:pt>
                <c:pt idx="6" formatCode="0">
                  <c:v>198</c:v>
                </c:pt>
                <c:pt idx="7" formatCode="0">
                  <c:v>232</c:v>
                </c:pt>
                <c:pt idx="8">
                  <c:v>230</c:v>
                </c:pt>
                <c:pt idx="9">
                  <c:v>236</c:v>
                </c:pt>
                <c:pt idx="10" formatCode="0">
                  <c:v>258</c:v>
                </c:pt>
                <c:pt idx="11" formatCode="0">
                  <c:v>270</c:v>
                </c:pt>
                <c:pt idx="12" formatCode="0">
                  <c:v>256</c:v>
                </c:pt>
                <c:pt idx="13" formatCode="0">
                  <c:v>266</c:v>
                </c:pt>
                <c:pt idx="14" formatCode="0">
                  <c:v>422</c:v>
                </c:pt>
                <c:pt idx="15" formatCode="0">
                  <c:v>334</c:v>
                </c:pt>
                <c:pt idx="16">
                  <c:v>#N/A</c:v>
                </c:pt>
                <c:pt idx="17" formatCode="#,##0">
                  <c:v>2150</c:v>
                </c:pt>
                <c:pt idx="18" formatCode="#,##0">
                  <c:v>2780</c:v>
                </c:pt>
                <c:pt idx="19" formatCode="#,##0">
                  <c:v>2260</c:v>
                </c:pt>
                <c:pt idx="20" formatCode="#,##0">
                  <c:v>3290</c:v>
                </c:pt>
                <c:pt idx="21" formatCode="#,##0">
                  <c:v>2800</c:v>
                </c:pt>
                <c:pt idx="22" formatCode="#,##0">
                  <c:v>2890</c:v>
                </c:pt>
                <c:pt idx="23" formatCode="#,##0">
                  <c:v>3030</c:v>
                </c:pt>
                <c:pt idx="24" formatCode="#,##0">
                  <c:v>3040</c:v>
                </c:pt>
                <c:pt idx="25" formatCode="#,##0">
                  <c:v>2950</c:v>
                </c:pt>
                <c:pt idx="26" formatCode="#,##0">
                  <c:v>2970</c:v>
                </c:pt>
                <c:pt idx="27" formatCode="#,##0">
                  <c:v>2780</c:v>
                </c:pt>
                <c:pt idx="28" formatCode="#,##0">
                  <c:v>2850</c:v>
                </c:pt>
                <c:pt idx="29" formatCode="#,##0">
                  <c:v>2790</c:v>
                </c:pt>
                <c:pt idx="30" formatCode="#,##0">
                  <c:v>3120</c:v>
                </c:pt>
                <c:pt idx="31" formatCode="#,##0">
                  <c:v>3260</c:v>
                </c:pt>
                <c:pt idx="32" formatCode="#,##0">
                  <c:v>2910</c:v>
                </c:pt>
                <c:pt idx="33" formatCode="#,##0">
                  <c:v>3010</c:v>
                </c:pt>
                <c:pt idx="35" formatCode="#,##0">
                  <c:v>2800</c:v>
                </c:pt>
                <c:pt idx="36" formatCode="#,##0">
                  <c:v>2450</c:v>
                </c:pt>
                <c:pt idx="37" formatCode="#,##0">
                  <c:v>4330</c:v>
                </c:pt>
                <c:pt idx="39" formatCode="#,##0">
                  <c:v>2890</c:v>
                </c:pt>
                <c:pt idx="40" formatCode="#,##0">
                  <c:v>2760</c:v>
                </c:pt>
                <c:pt idx="41" formatCode="#,##0">
                  <c:v>2590</c:v>
                </c:pt>
                <c:pt idx="43" formatCode="#,##0">
                  <c:v>2900</c:v>
                </c:pt>
                <c:pt idx="44" formatCode="#,##0">
                  <c:v>2900</c:v>
                </c:pt>
                <c:pt idx="45" formatCode="#,##0">
                  <c:v>2410</c:v>
                </c:pt>
                <c:pt idx="46" formatCode="#,##0">
                  <c:v>2860</c:v>
                </c:pt>
                <c:pt idx="47" formatCode="#,##0">
                  <c:v>2850</c:v>
                </c:pt>
                <c:pt idx="48" formatCode="#,##0">
                  <c:v>3000</c:v>
                </c:pt>
                <c:pt idx="49" formatCode="#,##0">
                  <c:v>3200</c:v>
                </c:pt>
                <c:pt idx="50" formatCode="#,##0">
                  <c:v>3140</c:v>
                </c:pt>
                <c:pt idx="51" formatCode="#,##0">
                  <c:v>3210</c:v>
                </c:pt>
                <c:pt idx="52" formatCode="#,##0">
                  <c:v>3230</c:v>
                </c:pt>
                <c:pt idx="53" formatCode="#,##0">
                  <c:v>2770</c:v>
                </c:pt>
                <c:pt idx="54" formatCode="#,##0">
                  <c:v>2520</c:v>
                </c:pt>
                <c:pt idx="55" formatCode="#,##0">
                  <c:v>2610</c:v>
                </c:pt>
                <c:pt idx="56" formatCode="#,##0">
                  <c:v>3010</c:v>
                </c:pt>
                <c:pt idx="57" formatCode="#,##0">
                  <c:v>3520</c:v>
                </c:pt>
                <c:pt idx="62" formatCode="#,##0">
                  <c:v>4750</c:v>
                </c:pt>
                <c:pt idx="63" formatCode="#,##0">
                  <c:v>2960</c:v>
                </c:pt>
                <c:pt idx="64" formatCode="#,##0">
                  <c:v>2970</c:v>
                </c:pt>
                <c:pt idx="65" formatCode="#,##0">
                  <c:v>29300</c:v>
                </c:pt>
                <c:pt idx="67" formatCode="#,##0">
                  <c:v>5440</c:v>
                </c:pt>
                <c:pt idx="68" formatCode="#,##0">
                  <c:v>3870</c:v>
                </c:pt>
                <c:pt idx="69" formatCode="#,##0">
                  <c:v>2910</c:v>
                </c:pt>
                <c:pt idx="70" formatCode="#,##0">
                  <c:v>4070</c:v>
                </c:pt>
                <c:pt idx="71" formatCode="#,##0">
                  <c:v>12900</c:v>
                </c:pt>
                <c:pt idx="72" formatCode="#,##0">
                  <c:v>4270</c:v>
                </c:pt>
                <c:pt idx="73" formatCode="#,##0">
                  <c:v>7830</c:v>
                </c:pt>
                <c:pt idx="74" formatCode="#,##0">
                  <c:v>7280</c:v>
                </c:pt>
                <c:pt idx="76" formatCode="#,##0">
                  <c:v>4350</c:v>
                </c:pt>
              </c:numCache>
            </c:numRef>
          </c:xVal>
          <c:yVal>
            <c:numRef>
              <c:f>'Table 3 WQ Data'!$C$4:$C$125</c:f>
              <c:numCache>
                <c:formatCode>#,##0</c:formatCode>
                <c:ptCount val="122"/>
                <c:pt idx="0">
                  <c:v>673</c:v>
                </c:pt>
                <c:pt idx="1">
                  <c:v>764</c:v>
                </c:pt>
                <c:pt idx="2">
                  <c:v>860</c:v>
                </c:pt>
                <c:pt idx="3">
                  <c:v>963</c:v>
                </c:pt>
                <c:pt idx="4">
                  <c:v>1055</c:v>
                </c:pt>
                <c:pt idx="5">
                  <c:v>1148</c:v>
                </c:pt>
                <c:pt idx="6">
                  <c:v>1240</c:v>
                </c:pt>
                <c:pt idx="7">
                  <c:v>1331</c:v>
                </c:pt>
                <c:pt idx="8">
                  <c:v>1395</c:v>
                </c:pt>
                <c:pt idx="9">
                  <c:v>1455</c:v>
                </c:pt>
                <c:pt idx="10">
                  <c:v>1486</c:v>
                </c:pt>
                <c:pt idx="11">
                  <c:v>1517</c:v>
                </c:pt>
                <c:pt idx="12">
                  <c:v>1549</c:v>
                </c:pt>
                <c:pt idx="13">
                  <c:v>1580</c:v>
                </c:pt>
                <c:pt idx="14">
                  <c:v>1611</c:v>
                </c:pt>
                <c:pt idx="15">
                  <c:v>1644</c:v>
                </c:pt>
                <c:pt idx="16">
                  <c:v>1650</c:v>
                </c:pt>
                <c:pt idx="17">
                  <c:v>1672</c:v>
                </c:pt>
                <c:pt idx="18">
                  <c:v>1702</c:v>
                </c:pt>
                <c:pt idx="19">
                  <c:v>1735</c:v>
                </c:pt>
                <c:pt idx="20">
                  <c:v>1767</c:v>
                </c:pt>
                <c:pt idx="21">
                  <c:v>1798</c:v>
                </c:pt>
                <c:pt idx="22">
                  <c:v>1829</c:v>
                </c:pt>
                <c:pt idx="23">
                  <c:v>1861</c:v>
                </c:pt>
                <c:pt idx="24">
                  <c:v>1892</c:v>
                </c:pt>
                <c:pt idx="25">
                  <c:v>1924</c:v>
                </c:pt>
                <c:pt idx="26">
                  <c:v>1949</c:v>
                </c:pt>
                <c:pt idx="27">
                  <c:v>1980</c:v>
                </c:pt>
                <c:pt idx="28">
                  <c:v>2010</c:v>
                </c:pt>
                <c:pt idx="29">
                  <c:v>2040</c:v>
                </c:pt>
                <c:pt idx="30">
                  <c:v>2073</c:v>
                </c:pt>
                <c:pt idx="31">
                  <c:v>2105</c:v>
                </c:pt>
                <c:pt idx="32">
                  <c:v>2136</c:v>
                </c:pt>
                <c:pt idx="33">
                  <c:v>2160</c:v>
                </c:pt>
                <c:pt idx="34">
                  <c:v>2200</c:v>
                </c:pt>
                <c:pt idx="35">
                  <c:v>2200</c:v>
                </c:pt>
                <c:pt idx="36">
                  <c:v>2230</c:v>
                </c:pt>
                <c:pt idx="37">
                  <c:v>2260</c:v>
                </c:pt>
                <c:pt idx="38">
                  <c:v>2290</c:v>
                </c:pt>
                <c:pt idx="39">
                  <c:v>2290</c:v>
                </c:pt>
                <c:pt idx="40">
                  <c:v>2320</c:v>
                </c:pt>
                <c:pt idx="41">
                  <c:v>2350</c:v>
                </c:pt>
                <c:pt idx="42">
                  <c:v>2388</c:v>
                </c:pt>
                <c:pt idx="43">
                  <c:v>2388</c:v>
                </c:pt>
                <c:pt idx="44">
                  <c:v>2410</c:v>
                </c:pt>
                <c:pt idx="45">
                  <c:v>2440</c:v>
                </c:pt>
                <c:pt idx="46">
                  <c:v>2480</c:v>
                </c:pt>
                <c:pt idx="47">
                  <c:v>2510</c:v>
                </c:pt>
                <c:pt idx="48">
                  <c:v>2540</c:v>
                </c:pt>
                <c:pt idx="49">
                  <c:v>2570</c:v>
                </c:pt>
                <c:pt idx="50">
                  <c:v>2600</c:v>
                </c:pt>
                <c:pt idx="51">
                  <c:v>2630</c:v>
                </c:pt>
                <c:pt idx="52">
                  <c:v>2660</c:v>
                </c:pt>
                <c:pt idx="53">
                  <c:v>2700</c:v>
                </c:pt>
                <c:pt idx="54">
                  <c:v>2730</c:v>
                </c:pt>
                <c:pt idx="55">
                  <c:v>2760</c:v>
                </c:pt>
                <c:pt idx="56">
                  <c:v>2790</c:v>
                </c:pt>
                <c:pt idx="57">
                  <c:v>2820</c:v>
                </c:pt>
                <c:pt idx="58">
                  <c:v>2820</c:v>
                </c:pt>
                <c:pt idx="59">
                  <c:v>2850</c:v>
                </c:pt>
                <c:pt idx="60">
                  <c:v>2880</c:v>
                </c:pt>
                <c:pt idx="61">
                  <c:v>2910</c:v>
                </c:pt>
                <c:pt idx="62">
                  <c:v>2910</c:v>
                </c:pt>
                <c:pt idx="63">
                  <c:v>2951</c:v>
                </c:pt>
                <c:pt idx="64">
                  <c:v>2982</c:v>
                </c:pt>
                <c:pt idx="65">
                  <c:v>3000</c:v>
                </c:pt>
                <c:pt idx="66">
                  <c:v>3008</c:v>
                </c:pt>
                <c:pt idx="67">
                  <c:v>3040</c:v>
                </c:pt>
                <c:pt idx="68">
                  <c:v>3070</c:v>
                </c:pt>
                <c:pt idx="69">
                  <c:v>3103</c:v>
                </c:pt>
                <c:pt idx="70">
                  <c:v>3133</c:v>
                </c:pt>
                <c:pt idx="71">
                  <c:v>3165</c:v>
                </c:pt>
                <c:pt idx="72">
                  <c:v>3198</c:v>
                </c:pt>
                <c:pt idx="73">
                  <c:v>3230</c:v>
                </c:pt>
                <c:pt idx="74">
                  <c:v>3260</c:v>
                </c:pt>
                <c:pt idx="75">
                  <c:v>3275</c:v>
                </c:pt>
                <c:pt idx="76">
                  <c:v>3275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3EA-AB43-9A89-79C410DEC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710344"/>
        <c:axId val="115706424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v>Specific Conductivity</c:v>
                </c:tx>
                <c:spPr>
                  <a:ln w="15875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x"/>
                  <c:size val="5"/>
                  <c:spPr>
                    <a:noFill/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'[1]Table 2 Field Param'!$F$4:$F$108</c15:sqref>
                        </c15:formulaRef>
                      </c:ext>
                    </c:extLst>
                    <c:numCache>
                      <c:formatCode>General</c:formatCode>
                      <c:ptCount val="105"/>
                      <c:pt idx="0">
                        <c:v>978</c:v>
                      </c:pt>
                      <c:pt idx="1">
                        <c:v>337</c:v>
                      </c:pt>
                      <c:pt idx="2">
                        <c:v>417</c:v>
                      </c:pt>
                      <c:pt idx="3">
                        <c:v>337</c:v>
                      </c:pt>
                      <c:pt idx="4">
                        <c:v>336</c:v>
                      </c:pt>
                      <c:pt idx="5">
                        <c:v>350</c:v>
                      </c:pt>
                      <c:pt idx="6">
                        <c:v>1088</c:v>
                      </c:pt>
                      <c:pt idx="7">
                        <c:v>385</c:v>
                      </c:pt>
                      <c:pt idx="8">
                        <c:v>426</c:v>
                      </c:pt>
                      <c:pt idx="9">
                        <c:v>1180</c:v>
                      </c:pt>
                      <c:pt idx="10">
                        <c:v>1200</c:v>
                      </c:pt>
                      <c:pt idx="11">
                        <c:v>420.8</c:v>
                      </c:pt>
                      <c:pt idx="12">
                        <c:v>425</c:v>
                      </c:pt>
                      <c:pt idx="13">
                        <c:v>442</c:v>
                      </c:pt>
                      <c:pt idx="14">
                        <c:v>644</c:v>
                      </c:pt>
                      <c:pt idx="15">
                        <c:v>542</c:v>
                      </c:pt>
                      <c:pt idx="16">
                        <c:v>2850</c:v>
                      </c:pt>
                      <c:pt idx="17">
                        <c:v>2840</c:v>
                      </c:pt>
                      <c:pt idx="18">
                        <c:v>1420</c:v>
                      </c:pt>
                      <c:pt idx="19">
                        <c:v>2540</c:v>
                      </c:pt>
                      <c:pt idx="20">
                        <c:v>2235</c:v>
                      </c:pt>
                      <c:pt idx="21">
                        <c:v>2520</c:v>
                      </c:pt>
                      <c:pt idx="22">
                        <c:v>2490</c:v>
                      </c:pt>
                      <c:pt idx="23">
                        <c:v>2485</c:v>
                      </c:pt>
                      <c:pt idx="24">
                        <c:v>2520</c:v>
                      </c:pt>
                      <c:pt idx="25">
                        <c:v>2610</c:v>
                      </c:pt>
                      <c:pt idx="26">
                        <c:v>2540</c:v>
                      </c:pt>
                      <c:pt idx="27">
                        <c:v>2480</c:v>
                      </c:pt>
                      <c:pt idx="28">
                        <c:v>2600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'[1]Table 2 Field Param'!$C$4:$C$108</c15:sqref>
                        </c15:formulaRef>
                      </c:ext>
                    </c:extLst>
                    <c:numCache>
                      <c:formatCode>General</c:formatCode>
                      <c:ptCount val="105"/>
                      <c:pt idx="0">
                        <c:v>673</c:v>
                      </c:pt>
                      <c:pt idx="1">
                        <c:v>764</c:v>
                      </c:pt>
                      <c:pt idx="2">
                        <c:v>860</c:v>
                      </c:pt>
                      <c:pt idx="3">
                        <c:v>963</c:v>
                      </c:pt>
                      <c:pt idx="4">
                        <c:v>1055</c:v>
                      </c:pt>
                      <c:pt idx="5">
                        <c:v>1148</c:v>
                      </c:pt>
                      <c:pt idx="6">
                        <c:v>1240</c:v>
                      </c:pt>
                      <c:pt idx="7">
                        <c:v>1331</c:v>
                      </c:pt>
                      <c:pt idx="8">
                        <c:v>1395</c:v>
                      </c:pt>
                      <c:pt idx="9">
                        <c:v>1455</c:v>
                      </c:pt>
                      <c:pt idx="10">
                        <c:v>1486</c:v>
                      </c:pt>
                      <c:pt idx="11">
                        <c:v>1517</c:v>
                      </c:pt>
                      <c:pt idx="12">
                        <c:v>1549</c:v>
                      </c:pt>
                      <c:pt idx="13">
                        <c:v>1580</c:v>
                      </c:pt>
                      <c:pt idx="14">
                        <c:v>1611</c:v>
                      </c:pt>
                      <c:pt idx="15">
                        <c:v>1644</c:v>
                      </c:pt>
                      <c:pt idx="16">
                        <c:v>1650</c:v>
                      </c:pt>
                      <c:pt idx="17">
                        <c:v>1672</c:v>
                      </c:pt>
                      <c:pt idx="18">
                        <c:v>1702</c:v>
                      </c:pt>
                      <c:pt idx="19">
                        <c:v>1735</c:v>
                      </c:pt>
                      <c:pt idx="20">
                        <c:v>1767</c:v>
                      </c:pt>
                      <c:pt idx="21">
                        <c:v>1798</c:v>
                      </c:pt>
                      <c:pt idx="22">
                        <c:v>1829</c:v>
                      </c:pt>
                      <c:pt idx="23">
                        <c:v>1861</c:v>
                      </c:pt>
                      <c:pt idx="24">
                        <c:v>1892</c:v>
                      </c:pt>
                      <c:pt idx="25">
                        <c:v>1924</c:v>
                      </c:pt>
                      <c:pt idx="26">
                        <c:v>1949</c:v>
                      </c:pt>
                      <c:pt idx="27">
                        <c:v>1980</c:v>
                      </c:pt>
                      <c:pt idx="28">
                        <c:v>2010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D3EA-AB43-9A89-79C410DECA98}"/>
                  </c:ext>
                </c:extLst>
              </c15:ser>
            </c15:filteredScatterSeries>
            <c15:filteredScatterSeries>
              <c15:ser>
                <c:idx val="1"/>
                <c:order val="1"/>
                <c:spPr>
                  <a:ln w="25400" cap="rnd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'[1]Fig 2 RA SC WQ Chart'!$N$3:$N$4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0.1</c:v>
                      </c:pt>
                      <c:pt idx="1">
                        <c:v>10000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'[1]Fig 2 RA SC WQ Chart'!$O$3:$O$4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300</c:v>
                      </c:pt>
                      <c:pt idx="1">
                        <c:v>300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3EA-AB43-9A89-79C410DECA98}"/>
                  </c:ext>
                </c:extLst>
              </c15:ser>
            </c15:filteredScatterSeries>
          </c:ext>
        </c:extLst>
      </c:scatterChart>
      <c:valAx>
        <c:axId val="115710344"/>
        <c:scaling>
          <c:logBase val="10"/>
          <c:orientation val="minMax"/>
          <c:max val="100000"/>
          <c:min val="1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Concentration (mg/L)</a:t>
                </a:r>
              </a:p>
            </c:rich>
          </c:tx>
          <c:layout>
            <c:manualLayout>
              <c:xMode val="edge"/>
              <c:yMode val="edge"/>
              <c:x val="0.37565647749220027"/>
              <c:y val="0.913233866340273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706424"/>
        <c:crosses val="max"/>
        <c:crossBetween val="midCat"/>
      </c:valAx>
      <c:valAx>
        <c:axId val="115706424"/>
        <c:scaling>
          <c:orientation val="maxMin"/>
          <c:max val="3300"/>
          <c:min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Depth (feet bls)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710344"/>
        <c:crosses val="autoZero"/>
        <c:crossBetween val="midCat"/>
        <c:majorUnit val="100"/>
      </c:valAx>
      <c:spPr>
        <a:noFill/>
        <a:ln>
          <a:solidFill>
            <a:schemeClr val="tx1">
              <a:lumMod val="65000"/>
              <a:lumOff val="35000"/>
            </a:schemeClr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0414469122963403"/>
          <c:y val="0.9400800274030584"/>
          <c:w val="0.86246533452186402"/>
          <c:h val="3.63677420621674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0.47545</cdr:x>
      <cdr:y>0.18426</cdr:y>
    </cdr:from>
    <cdr:to>
      <cdr:x>0.59116</cdr:x>
      <cdr:y>0.25204</cdr:y>
    </cdr:to>
    <cdr:sp macro="" textlink="">
      <cdr:nvSpPr>
        <cdr:cNvPr id="2" name="TextBox 10">
          <a:extLst xmlns:a="http://schemas.openxmlformats.org/drawingml/2006/main">
            <a:ext uri="{FF2B5EF4-FFF2-40B4-BE49-F238E27FC236}">
              <a16:creationId xmlns:a16="http://schemas.microsoft.com/office/drawing/2014/main" id="{101658A7-931C-4670-80DB-518D6744D403}"/>
            </a:ext>
          </a:extLst>
        </cdr:cNvPr>
        <cdr:cNvSpPr txBox="1"/>
      </cdr:nvSpPr>
      <cdr:spPr>
        <a:xfrm xmlns:a="http://schemas.openxmlformats.org/drawingml/2006/main">
          <a:off x="3452484" y="719467"/>
          <a:ext cx="840230" cy="2646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~2 ft</a:t>
          </a:r>
        </a:p>
      </cdr:txBody>
    </cdr:sp>
  </cdr:relSizeAnchor>
  <cdr:relSizeAnchor xmlns:cdr="http://schemas.openxmlformats.org/drawingml/2006/chartDrawing">
    <cdr:from>
      <cdr:x>0.64002</cdr:x>
      <cdr:y>0.40331</cdr:y>
    </cdr:from>
    <cdr:to>
      <cdr:x>0.76012</cdr:x>
      <cdr:y>0.48914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350BAED-968C-47EE-A802-3297DB571A08}"/>
            </a:ext>
          </a:extLst>
        </cdr:cNvPr>
        <cdr:cNvSpPr txBox="1"/>
      </cdr:nvSpPr>
      <cdr:spPr>
        <a:xfrm xmlns:a="http://schemas.openxmlformats.org/drawingml/2006/main">
          <a:off x="4647506" y="1574731"/>
          <a:ext cx="872108" cy="335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Up to ~15 ft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0.35962</cdr:x>
      <cdr:y>0.30385</cdr:y>
    </cdr:from>
    <cdr:to>
      <cdr:x>0.52923</cdr:x>
      <cdr:y>0.35929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986B4681-E273-4DB1-A4E8-C8DA7C98BEB2}"/>
            </a:ext>
          </a:extLst>
        </cdr:cNvPr>
        <cdr:cNvSpPr txBox="1"/>
      </cdr:nvSpPr>
      <cdr:spPr>
        <a:xfrm xmlns:a="http://schemas.openxmlformats.org/drawingml/2006/main">
          <a:off x="1213516" y="1314812"/>
          <a:ext cx="572346" cy="2398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dirty="0">
              <a:solidFill>
                <a:srgbClr val="00B0F0"/>
              </a:solidFill>
            </a:rPr>
            <a:t>LFAI</a:t>
          </a:r>
        </a:p>
      </cdr:txBody>
    </cdr:sp>
  </cdr:relSizeAnchor>
  <cdr:relSizeAnchor xmlns:cdr="http://schemas.openxmlformats.org/drawingml/2006/chartDrawing">
    <cdr:from>
      <cdr:x>0.5</cdr:x>
      <cdr:y>0.31191</cdr:y>
    </cdr:from>
    <cdr:to>
      <cdr:x>0.5</cdr:x>
      <cdr:y>0.37345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C56CE0B3-88FB-4F1A-95E2-821CA42E07AE}"/>
            </a:ext>
          </a:extLst>
        </cdr:cNvPr>
        <cdr:cNvCxnSpPr/>
      </cdr:nvCxnSpPr>
      <cdr:spPr>
        <a:xfrm xmlns:a="http://schemas.openxmlformats.org/drawingml/2006/main">
          <a:off x="1687241" y="1349679"/>
          <a:ext cx="0" cy="26629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F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0.68644</cdr:x>
      <cdr:y>0.52411</cdr:y>
    </cdr:from>
    <cdr:to>
      <cdr:x>0.85605</cdr:x>
      <cdr:y>0.57956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EAD8F198-2509-495A-AF92-171DFC31CBFC}"/>
            </a:ext>
          </a:extLst>
        </cdr:cNvPr>
        <cdr:cNvSpPr txBox="1"/>
      </cdr:nvSpPr>
      <cdr:spPr>
        <a:xfrm xmlns:a="http://schemas.openxmlformats.org/drawingml/2006/main">
          <a:off x="2775541" y="2595930"/>
          <a:ext cx="685795" cy="2746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err="1">
              <a:solidFill>
                <a:srgbClr val="00B0F0"/>
              </a:solidFill>
            </a:rPr>
            <a:t>LFAII</a:t>
          </a:r>
          <a:r>
            <a:rPr lang="en-US" sz="1100" b="1" dirty="0">
              <a:solidFill>
                <a:srgbClr val="00B0F0"/>
              </a:solidFill>
            </a:rPr>
            <a:t>(a)</a:t>
          </a:r>
        </a:p>
      </cdr:txBody>
    </cdr:sp>
  </cdr:relSizeAnchor>
  <cdr:relSizeAnchor xmlns:cdr="http://schemas.openxmlformats.org/drawingml/2006/chartDrawing">
    <cdr:from>
      <cdr:x>0.68418</cdr:x>
      <cdr:y>0.67692</cdr:y>
    </cdr:from>
    <cdr:to>
      <cdr:x>0.85379</cdr:x>
      <cdr:y>0.73237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5165D442-63AB-4555-8D4B-61DA3682EFE8}"/>
            </a:ext>
          </a:extLst>
        </cdr:cNvPr>
        <cdr:cNvSpPr txBox="1"/>
      </cdr:nvSpPr>
      <cdr:spPr>
        <a:xfrm xmlns:a="http://schemas.openxmlformats.org/drawingml/2006/main">
          <a:off x="2766392" y="3352800"/>
          <a:ext cx="685800" cy="274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err="1">
              <a:solidFill>
                <a:srgbClr val="00B0F0"/>
              </a:solidFill>
            </a:rPr>
            <a:t>LFAII</a:t>
          </a:r>
          <a:r>
            <a:rPr lang="en-US" sz="1100" b="1" dirty="0">
              <a:solidFill>
                <a:srgbClr val="00B0F0"/>
              </a:solidFill>
            </a:rPr>
            <a:t>(b)</a:t>
          </a:r>
        </a:p>
      </cdr:txBody>
    </cdr:sp>
  </cdr:relSizeAnchor>
  <cdr:relSizeAnchor xmlns:cdr="http://schemas.openxmlformats.org/drawingml/2006/chartDrawing">
    <cdr:from>
      <cdr:x>0.67962</cdr:x>
      <cdr:y>0.50769</cdr:y>
    </cdr:from>
    <cdr:to>
      <cdr:x>0.67962</cdr:x>
      <cdr:y>0.6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86E73077-E968-4FF0-B867-3429E5EB49D6}"/>
            </a:ext>
          </a:extLst>
        </cdr:cNvPr>
        <cdr:cNvCxnSpPr/>
      </cdr:nvCxnSpPr>
      <cdr:spPr>
        <a:xfrm xmlns:a="http://schemas.openxmlformats.org/drawingml/2006/main">
          <a:off x="2747950" y="2514600"/>
          <a:ext cx="0" cy="4572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F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0.67962</cdr:x>
      <cdr:y>0.67692</cdr:y>
    </cdr:from>
    <cdr:to>
      <cdr:x>0.67962</cdr:x>
      <cdr:y>0.75385</cdr:y>
    </cdr:to>
    <cdr:cxnSp macro="">
      <cdr:nvCxnSpPr>
        <cdr:cNvPr id="12" name="Straight Arrow Connector 11">
          <a:extLst xmlns:a="http://schemas.openxmlformats.org/drawingml/2006/main">
            <a:ext uri="{FF2B5EF4-FFF2-40B4-BE49-F238E27FC236}">
              <a16:creationId xmlns:a16="http://schemas.microsoft.com/office/drawing/2014/main" id="{BE00A9C4-6CF4-4805-997A-4414C6734417}"/>
            </a:ext>
          </a:extLst>
        </cdr:cNvPr>
        <cdr:cNvCxnSpPr/>
      </cdr:nvCxnSpPr>
      <cdr:spPr>
        <a:xfrm xmlns:a="http://schemas.openxmlformats.org/drawingml/2006/main">
          <a:off x="2747950" y="3352800"/>
          <a:ext cx="0" cy="3810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F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0.75501</cdr:x>
      <cdr:y>0.28846</cdr:y>
    </cdr:from>
    <cdr:to>
      <cdr:x>0.92462</cdr:x>
      <cdr:y>0.34391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6528276-81A7-45A8-A6B0-ADB87861724D}"/>
            </a:ext>
          </a:extLst>
        </cdr:cNvPr>
        <cdr:cNvSpPr txBox="1"/>
      </cdr:nvSpPr>
      <cdr:spPr>
        <a:xfrm xmlns:a="http://schemas.openxmlformats.org/drawingml/2006/main">
          <a:off x="3052762" y="1428750"/>
          <a:ext cx="685800" cy="274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>
              <a:solidFill>
                <a:srgbClr val="0070C0"/>
              </a:solidFill>
            </a:rPr>
            <a:t>LFAI</a:t>
          </a:r>
        </a:p>
      </cdr:txBody>
    </cdr:sp>
  </cdr:relSizeAnchor>
  <cdr:relSizeAnchor xmlns:cdr="http://schemas.openxmlformats.org/drawingml/2006/chartDrawing">
    <cdr:from>
      <cdr:x>0.75501</cdr:x>
      <cdr:y>0.27692</cdr:y>
    </cdr:from>
    <cdr:to>
      <cdr:x>0.75501</cdr:x>
      <cdr:y>0.35385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08B8DEC9-1B73-40B7-9A5F-F99C93AD3756}"/>
            </a:ext>
          </a:extLst>
        </cdr:cNvPr>
        <cdr:cNvCxnSpPr/>
      </cdr:nvCxnSpPr>
      <cdr:spPr>
        <a:xfrm xmlns:a="http://schemas.openxmlformats.org/drawingml/2006/main">
          <a:off x="3052779" y="1371600"/>
          <a:ext cx="0" cy="38100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0.75501</cdr:x>
      <cdr:y>0.51223</cdr:y>
    </cdr:from>
    <cdr:to>
      <cdr:x>0.92462</cdr:x>
      <cdr:y>0.56768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0C5CE9EA-8DC4-4B06-9D56-407160DD6CA3}"/>
            </a:ext>
          </a:extLst>
        </cdr:cNvPr>
        <cdr:cNvSpPr txBox="1"/>
      </cdr:nvSpPr>
      <cdr:spPr>
        <a:xfrm xmlns:a="http://schemas.openxmlformats.org/drawingml/2006/main">
          <a:off x="3052768" y="2537076"/>
          <a:ext cx="685794" cy="2746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err="1">
              <a:solidFill>
                <a:srgbClr val="0070C0"/>
              </a:solidFill>
            </a:rPr>
            <a:t>LFAII</a:t>
          </a:r>
          <a:r>
            <a:rPr lang="en-US" sz="1100" b="1" dirty="0">
              <a:solidFill>
                <a:srgbClr val="0070C0"/>
              </a:solidFill>
            </a:rPr>
            <a:t>(a)</a:t>
          </a:r>
        </a:p>
      </cdr:txBody>
    </cdr:sp>
  </cdr:relSizeAnchor>
  <cdr:relSizeAnchor xmlns:cdr="http://schemas.openxmlformats.org/drawingml/2006/chartDrawing">
    <cdr:from>
      <cdr:x>0.75501</cdr:x>
      <cdr:y>0.67692</cdr:y>
    </cdr:from>
    <cdr:to>
      <cdr:x>0.92462</cdr:x>
      <cdr:y>0.73237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6C35A94A-16B4-4DDA-A71C-96081E02E220}"/>
            </a:ext>
          </a:extLst>
        </cdr:cNvPr>
        <cdr:cNvSpPr txBox="1"/>
      </cdr:nvSpPr>
      <cdr:spPr>
        <a:xfrm xmlns:a="http://schemas.openxmlformats.org/drawingml/2006/main">
          <a:off x="3052768" y="3352800"/>
          <a:ext cx="685794" cy="2746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 err="1">
              <a:solidFill>
                <a:srgbClr val="0070C0"/>
              </a:solidFill>
            </a:rPr>
            <a:t>LFAII</a:t>
          </a:r>
          <a:r>
            <a:rPr lang="en-US" sz="1100" b="1" dirty="0">
              <a:solidFill>
                <a:srgbClr val="0070C0"/>
              </a:solidFill>
            </a:rPr>
            <a:t>(b)</a:t>
          </a:r>
        </a:p>
      </cdr:txBody>
    </cdr:sp>
  </cdr:relSizeAnchor>
  <cdr:relSizeAnchor xmlns:cdr="http://schemas.openxmlformats.org/drawingml/2006/chartDrawing">
    <cdr:from>
      <cdr:x>0.75501</cdr:x>
      <cdr:y>0.49231</cdr:y>
    </cdr:from>
    <cdr:to>
      <cdr:x>0.75501</cdr:x>
      <cdr:y>0.58462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28B7D461-3E04-4C4E-A09A-7DD5EF5FD28D}"/>
            </a:ext>
          </a:extLst>
        </cdr:cNvPr>
        <cdr:cNvCxnSpPr/>
      </cdr:nvCxnSpPr>
      <cdr:spPr>
        <a:xfrm xmlns:a="http://schemas.openxmlformats.org/drawingml/2006/main">
          <a:off x="3052779" y="2438400"/>
          <a:ext cx="0" cy="45720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0.75501</cdr:x>
      <cdr:y>0.66154</cdr:y>
    </cdr:from>
    <cdr:to>
      <cdr:x>0.75501</cdr:x>
      <cdr:y>0.73846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714F5F65-A1E7-4CA8-9820-75EBC310DDF9}"/>
            </a:ext>
          </a:extLst>
        </cdr:cNvPr>
        <cdr:cNvCxnSpPr/>
      </cdr:nvCxnSpPr>
      <cdr:spPr>
        <a:xfrm xmlns:a="http://schemas.openxmlformats.org/drawingml/2006/main">
          <a:off x="3052779" y="3276600"/>
          <a:ext cx="0" cy="380992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6168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5331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06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8994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3562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93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076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5435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0095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7408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78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502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6034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9693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7394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662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229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1D3E7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9DCE6"/>
              </a:buClr>
              <a:buSzPts val="1400"/>
              <a:buFont typeface="Frank Ruhl Libre Light"/>
              <a:buChar char="◎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lvl="1" indent="-3175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1400"/>
              <a:buFont typeface="Frank Ruhl Libre Light"/>
              <a:buChar char="◎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lvl="2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■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lvl="3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●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lvl="4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○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lvl="5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■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lvl="6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●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lvl="7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○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lvl="8" indent="-35560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D9DCE6"/>
              </a:buClr>
              <a:buSzPts val="2000"/>
              <a:buFont typeface="Frank Ruhl Libre Light"/>
              <a:buChar char="■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0B910D-7CAE-9B43-90C4-73B72EF5FC4B}"/>
              </a:ext>
            </a:extLst>
          </p:cNvPr>
          <p:cNvSpPr/>
          <p:nvPr/>
        </p:nvSpPr>
        <p:spPr>
          <a:xfrm>
            <a:off x="588499" y="623665"/>
            <a:ext cx="7967003" cy="38639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Placeholder 10">
            <a:extLst>
              <a:ext uri="{FF2B5EF4-FFF2-40B4-BE49-F238E27FC236}">
                <a16:creationId xmlns:a16="http://schemas.microsoft.com/office/drawing/2014/main" id="{FBACE941-DBFC-C34F-A683-7164394A4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5" b="23185"/>
          <a:stretch>
            <a:fillRect/>
          </a:stretch>
        </p:blipFill>
        <p:spPr>
          <a:xfrm>
            <a:off x="636219" y="660722"/>
            <a:ext cx="7871562" cy="241554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56B3D01-CE28-1C49-846C-44436CA685E8}"/>
              </a:ext>
            </a:extLst>
          </p:cNvPr>
          <p:cNvSpPr/>
          <p:nvPr/>
        </p:nvSpPr>
        <p:spPr>
          <a:xfrm>
            <a:off x="636219" y="3113321"/>
            <a:ext cx="7871562" cy="713584"/>
          </a:xfrm>
          <a:prstGeom prst="rect">
            <a:avLst/>
          </a:prstGeom>
          <a:solidFill>
            <a:srgbClr val="1932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6BA986AA-B245-F14B-BB36-C8623DCB5FCD}"/>
              </a:ext>
            </a:extLst>
          </p:cNvPr>
          <p:cNvSpPr txBox="1">
            <a:spLocks/>
          </p:cNvSpPr>
          <p:nvPr/>
        </p:nvSpPr>
        <p:spPr>
          <a:xfrm>
            <a:off x="636220" y="3115087"/>
            <a:ext cx="2184846" cy="432048"/>
          </a:xfrm>
          <a:prstGeom prst="rect">
            <a:avLst/>
          </a:prstGeom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AU" sz="1800" b="1" dirty="0">
                <a:solidFill>
                  <a:schemeClr val="bg1"/>
                </a:solidFill>
              </a:rPr>
              <a:t>Frostproof Site</a:t>
            </a:r>
          </a:p>
        </p:txBody>
      </p:sp>
      <p:sp>
        <p:nvSpPr>
          <p:cNvPr id="26" name="Subtitle 5">
            <a:extLst>
              <a:ext uri="{FF2B5EF4-FFF2-40B4-BE49-F238E27FC236}">
                <a16:creationId xmlns:a16="http://schemas.microsoft.com/office/drawing/2014/main" id="{C8C8FD2A-21DC-FE46-9605-98CD23DD1ADA}"/>
              </a:ext>
            </a:extLst>
          </p:cNvPr>
          <p:cNvSpPr txBox="1">
            <a:spLocks/>
          </p:cNvSpPr>
          <p:nvPr/>
        </p:nvSpPr>
        <p:spPr>
          <a:xfrm>
            <a:off x="635854" y="3374240"/>
            <a:ext cx="4864401" cy="21602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AU" sz="1200" i="1" dirty="0">
                <a:solidFill>
                  <a:schemeClr val="bg1"/>
                </a:solidFill>
              </a:rPr>
              <a:t>Summary of Phase 1 Results – Presentation to the Public Supply </a:t>
            </a:r>
            <a:r>
              <a:rPr lang="en-AU" sz="1200" i="1">
                <a:solidFill>
                  <a:schemeClr val="bg1"/>
                </a:solidFill>
              </a:rPr>
              <a:t>&amp; Industrial Advisory Committees</a:t>
            </a:r>
            <a:endParaRPr lang="en-AU" sz="1200" i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FA4A98-FB01-4842-95A6-6BA59951B851}"/>
              </a:ext>
            </a:extLst>
          </p:cNvPr>
          <p:cNvSpPr txBox="1"/>
          <p:nvPr/>
        </p:nvSpPr>
        <p:spPr>
          <a:xfrm>
            <a:off x="5610497" y="3113456"/>
            <a:ext cx="2897284" cy="561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AU" dirty="0">
                <a:solidFill>
                  <a:schemeClr val="bg1"/>
                </a:solidFill>
                <a:latin typeface="+mj-lt"/>
              </a:rPr>
              <a:t>Hydrogeological Investigation of</a:t>
            </a:r>
          </a:p>
          <a:p>
            <a:pPr algn="r"/>
            <a:r>
              <a:rPr lang="en-AU" dirty="0">
                <a:solidFill>
                  <a:schemeClr val="bg1"/>
                </a:solidFill>
                <a:latin typeface="+mj-lt"/>
              </a:rPr>
              <a:t>the Lower Floridan Aquifer (P280)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8D6FFA4-80B2-744F-B432-55C5A49ABC53}"/>
              </a:ext>
            </a:extLst>
          </p:cNvPr>
          <p:cNvSpPr txBox="1">
            <a:spLocks/>
          </p:cNvSpPr>
          <p:nvPr/>
        </p:nvSpPr>
        <p:spPr>
          <a:xfrm>
            <a:off x="825304" y="2700236"/>
            <a:ext cx="1138131" cy="32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l"/>
            <a:r>
              <a: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13, 2019</a:t>
            </a:r>
          </a:p>
        </p:txBody>
      </p:sp>
      <p:pic>
        <p:nvPicPr>
          <p:cNvPr id="30" name="Picture 2" descr="Logotype.png                                                   00029F38Macintosh HD                   B74677AA:">
            <a:extLst>
              <a:ext uri="{FF2B5EF4-FFF2-40B4-BE49-F238E27FC236}">
                <a16:creationId xmlns:a16="http://schemas.microsoft.com/office/drawing/2014/main" id="{BF930225-D9FA-4041-8BC4-2B710FDF8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79" y="3826905"/>
            <a:ext cx="1303256" cy="46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468ED83F-F187-3A41-8E76-5FA6AFEBCF3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5200" y="3876408"/>
            <a:ext cx="1518623" cy="369168"/>
          </a:xfrm>
          <a:prstGeom prst="rect">
            <a:avLst/>
          </a:prstGeom>
        </p:spPr>
      </p:pic>
      <p:pic>
        <p:nvPicPr>
          <p:cNvPr id="31" name="Picture 30" descr="ASRus">
            <a:extLst>
              <a:ext uri="{FF2B5EF4-FFF2-40B4-BE49-F238E27FC236}">
                <a16:creationId xmlns:a16="http://schemas.microsoft.com/office/drawing/2014/main" id="{07E8B12B-78D1-284B-A352-BE97374EA01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055" y="3826905"/>
            <a:ext cx="1428750" cy="541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799FAC-77AA-EB47-89EE-5D7534EA8B67}"/>
              </a:ext>
            </a:extLst>
          </p:cNvPr>
          <p:cNvSpPr/>
          <p:nvPr/>
        </p:nvSpPr>
        <p:spPr>
          <a:xfrm>
            <a:off x="0" y="332508"/>
            <a:ext cx="9144000" cy="42917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Google Shape;106;p16">
            <a:extLst>
              <a:ext uri="{FF2B5EF4-FFF2-40B4-BE49-F238E27FC236}">
                <a16:creationId xmlns:a16="http://schemas.microsoft.com/office/drawing/2014/main" id="{66F51D8E-74EF-1949-82B4-8C63D4815802}"/>
              </a:ext>
            </a:extLst>
          </p:cNvPr>
          <p:cNvSpPr txBox="1">
            <a:spLocks/>
          </p:cNvSpPr>
          <p:nvPr/>
        </p:nvSpPr>
        <p:spPr>
          <a:xfrm>
            <a:off x="0" y="4693920"/>
            <a:ext cx="9144000" cy="44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ctr"/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3E63AD0C-59C6-5348-8C6C-87CC2E5C3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51" y="4114113"/>
            <a:ext cx="486751" cy="228498"/>
          </a:xfrm>
        </p:spPr>
        <p:txBody>
          <a:bodyPr/>
          <a:lstStyle/>
          <a:p>
            <a:fld id="{9B3E39EC-4BE2-4DEA-81C0-4ABC0AAB4AC0}" type="slidenum">
              <a:rPr lang="en-AU" smtClean="0"/>
              <a:t>10</a:t>
            </a:fld>
            <a:endParaRPr lang="en-AU" dirty="0"/>
          </a:p>
        </p:txBody>
      </p:sp>
      <p:sp>
        <p:nvSpPr>
          <p:cNvPr id="6" name="Google Shape;81;p13">
            <a:extLst>
              <a:ext uri="{FF2B5EF4-FFF2-40B4-BE49-F238E27FC236}">
                <a16:creationId xmlns:a16="http://schemas.microsoft.com/office/drawing/2014/main" id="{77B4D580-4379-9345-9DAF-7ED6F1DAB482}"/>
              </a:ext>
            </a:extLst>
          </p:cNvPr>
          <p:cNvSpPr txBox="1">
            <a:spLocks/>
          </p:cNvSpPr>
          <p:nvPr/>
        </p:nvSpPr>
        <p:spPr>
          <a:xfrm>
            <a:off x="836645" y="519207"/>
            <a:ext cx="7470710" cy="3560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rgbClr val="1932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1—Groundwater Elevation (ft NAVD88)</a:t>
            </a:r>
          </a:p>
        </p:txBody>
      </p:sp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78214DA9-4DD1-C248-B764-B3E01BF32E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28961"/>
              </p:ext>
            </p:extLst>
          </p:nvPr>
        </p:nvGraphicFramePr>
        <p:xfrm>
          <a:off x="781050" y="619469"/>
          <a:ext cx="7261514" cy="390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021D26D-8CC3-7949-A91D-FB5EFA12E286}"/>
              </a:ext>
            </a:extLst>
          </p:cNvPr>
          <p:cNvSpPr txBox="1"/>
          <p:nvPr/>
        </p:nvSpPr>
        <p:spPr>
          <a:xfrm>
            <a:off x="482033" y="3046669"/>
            <a:ext cx="1574559" cy="4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Note: </a:t>
            </a:r>
            <a:r>
              <a:rPr lang="en-US" sz="1000" b="1" dirty="0" err="1"/>
              <a:t>GWEs</a:t>
            </a:r>
            <a:r>
              <a:rPr lang="en-US" sz="1000" b="1" dirty="0"/>
              <a:t> not corrected for salinity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D55595-481A-1C4E-A92A-EFFED217FD70}"/>
              </a:ext>
            </a:extLst>
          </p:cNvPr>
          <p:cNvSpPr txBox="1"/>
          <p:nvPr/>
        </p:nvSpPr>
        <p:spPr>
          <a:xfrm>
            <a:off x="3269001" y="3149879"/>
            <a:ext cx="158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Intermediate casing installation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C66566-351E-E641-B2A6-6D13281CA4FC}"/>
              </a:ext>
            </a:extLst>
          </p:cNvPr>
          <p:cNvCxnSpPr>
            <a:cxnSpLocks/>
          </p:cNvCxnSpPr>
          <p:nvPr/>
        </p:nvCxnSpPr>
        <p:spPr>
          <a:xfrm flipV="1">
            <a:off x="3901786" y="2886236"/>
            <a:ext cx="129888" cy="293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34B2694-836F-614F-839C-19DFDED1FFAF}"/>
              </a:ext>
            </a:extLst>
          </p:cNvPr>
          <p:cNvSpPr txBox="1"/>
          <p:nvPr/>
        </p:nvSpPr>
        <p:spPr>
          <a:xfrm>
            <a:off x="2590801" y="2216790"/>
            <a:ext cx="6885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&lt;0.5 ft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65586B-CA37-6E4C-80DD-2049EDC03BFC}"/>
              </a:ext>
            </a:extLst>
          </p:cNvPr>
          <p:cNvSpPr txBox="1"/>
          <p:nvPr/>
        </p:nvSpPr>
        <p:spPr>
          <a:xfrm>
            <a:off x="4150661" y="1061937"/>
            <a:ext cx="2634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+mj-lt"/>
              </a:rPr>
              <a:t>Depth of Drilled Pilot Hole (ft </a:t>
            </a:r>
            <a:r>
              <a:rPr lang="en-US" sz="1200" b="1" dirty="0" err="1">
                <a:solidFill>
                  <a:srgbClr val="0070C0"/>
                </a:solidFill>
                <a:latin typeface="+mj-lt"/>
              </a:rPr>
              <a:t>bgs</a:t>
            </a:r>
            <a:r>
              <a:rPr lang="en-US" sz="1200" b="1" dirty="0">
                <a:solidFill>
                  <a:srgbClr val="0070C0"/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5024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799FAC-77AA-EB47-89EE-5D7534EA8B67}"/>
              </a:ext>
            </a:extLst>
          </p:cNvPr>
          <p:cNvSpPr/>
          <p:nvPr/>
        </p:nvSpPr>
        <p:spPr>
          <a:xfrm>
            <a:off x="0" y="220917"/>
            <a:ext cx="9144000" cy="44359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Google Shape;83;p13">
            <a:extLst>
              <a:ext uri="{FF2B5EF4-FFF2-40B4-BE49-F238E27FC236}">
                <a16:creationId xmlns:a16="http://schemas.microsoft.com/office/drawing/2014/main" id="{DE4DB58D-0B14-CD45-97FC-F02EFCDB9FF1}"/>
              </a:ext>
            </a:extLst>
          </p:cNvPr>
          <p:cNvSpPr txBox="1">
            <a:spLocks/>
          </p:cNvSpPr>
          <p:nvPr/>
        </p:nvSpPr>
        <p:spPr>
          <a:xfrm>
            <a:off x="782782" y="1169018"/>
            <a:ext cx="3447757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415887"/>
                </a:solidFill>
              </a:rPr>
              <a:t>Graphic plots MZMW-1 GWE – UFAMW-1 GWE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415887"/>
                </a:solidFill>
              </a:rPr>
              <a:t>Negative difference = downward vertical gradient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415887"/>
                </a:solidFill>
              </a:rPr>
              <a:t>LFAI groundwater elevations similar to UFA groundwater elevations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415887"/>
                </a:solidFill>
              </a:rPr>
              <a:t>Downward gradient after intermediate casing set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415887"/>
                </a:solidFill>
              </a:rPr>
              <a:t>Interflow in the borehole affected water quality results</a:t>
            </a:r>
          </a:p>
        </p:txBody>
      </p:sp>
      <p:sp>
        <p:nvSpPr>
          <p:cNvPr id="10" name="Google Shape;106;p16">
            <a:extLst>
              <a:ext uri="{FF2B5EF4-FFF2-40B4-BE49-F238E27FC236}">
                <a16:creationId xmlns:a16="http://schemas.microsoft.com/office/drawing/2014/main" id="{66F51D8E-74EF-1949-82B4-8C63D4815802}"/>
              </a:ext>
            </a:extLst>
          </p:cNvPr>
          <p:cNvSpPr txBox="1">
            <a:spLocks/>
          </p:cNvSpPr>
          <p:nvPr/>
        </p:nvSpPr>
        <p:spPr>
          <a:xfrm>
            <a:off x="0" y="4693920"/>
            <a:ext cx="9144000" cy="44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ctr"/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7D59A3A-0938-CC4A-B3C1-8810BC3A5D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195676"/>
              </p:ext>
            </p:extLst>
          </p:nvPr>
        </p:nvGraphicFramePr>
        <p:xfrm>
          <a:off x="4832175" y="280556"/>
          <a:ext cx="3374483" cy="43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5044BC-9394-1644-B883-E806AA94B50A}"/>
              </a:ext>
            </a:extLst>
          </p:cNvPr>
          <p:cNvCxnSpPr>
            <a:cxnSpLocks/>
          </p:cNvCxnSpPr>
          <p:nvPr/>
        </p:nvCxnSpPr>
        <p:spPr>
          <a:xfrm>
            <a:off x="5465771" y="1861067"/>
            <a:ext cx="244642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E5F535D-B7EE-114B-99F5-7113C6E546E0}"/>
              </a:ext>
            </a:extLst>
          </p:cNvPr>
          <p:cNvSpPr txBox="1"/>
          <p:nvPr/>
        </p:nvSpPr>
        <p:spPr>
          <a:xfrm>
            <a:off x="7948432" y="637286"/>
            <a:ext cx="10265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Note: </a:t>
            </a:r>
            <a:r>
              <a:rPr lang="en-US" sz="900" b="1" dirty="0" err="1"/>
              <a:t>GWEs</a:t>
            </a:r>
            <a:r>
              <a:rPr lang="en-US" sz="900" b="1" dirty="0"/>
              <a:t> not corrected for salinity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08D0BF-AF43-F846-BE8B-A35383029209}"/>
              </a:ext>
            </a:extLst>
          </p:cNvPr>
          <p:cNvSpPr/>
          <p:nvPr/>
        </p:nvSpPr>
        <p:spPr>
          <a:xfrm>
            <a:off x="7865252" y="1630235"/>
            <a:ext cx="1109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B0F0"/>
                </a:solidFill>
              </a:rPr>
              <a:t>Intermediate casing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74059E-F41D-CD48-A103-B0FDE33EE4EF}"/>
              </a:ext>
            </a:extLst>
          </p:cNvPr>
          <p:cNvSpPr/>
          <p:nvPr/>
        </p:nvSpPr>
        <p:spPr>
          <a:xfrm>
            <a:off x="4779201" y="322219"/>
            <a:ext cx="3388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b="1" kern="1200" dirty="0">
                <a:solidFill>
                  <a:srgbClr val="1932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UFA/LFA Groundwater Elevation Difference</a:t>
            </a:r>
          </a:p>
        </p:txBody>
      </p:sp>
      <p:sp>
        <p:nvSpPr>
          <p:cNvPr id="6" name="Google Shape;81;p13">
            <a:extLst>
              <a:ext uri="{FF2B5EF4-FFF2-40B4-BE49-F238E27FC236}">
                <a16:creationId xmlns:a16="http://schemas.microsoft.com/office/drawing/2014/main" id="{77B4D580-4379-9345-9DAF-7ED6F1DAB482}"/>
              </a:ext>
            </a:extLst>
          </p:cNvPr>
          <p:cNvSpPr txBox="1">
            <a:spLocks/>
          </p:cNvSpPr>
          <p:nvPr/>
        </p:nvSpPr>
        <p:spPr>
          <a:xfrm>
            <a:off x="540681" y="812988"/>
            <a:ext cx="4545669" cy="30777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>
                <a:solidFill>
                  <a:srgbClr val="1932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1 Results—Vertical Flow Gradients</a:t>
            </a:r>
          </a:p>
        </p:txBody>
      </p:sp>
    </p:spTree>
    <p:extLst>
      <p:ext uri="{BB962C8B-B14F-4D97-AF65-F5344CB8AC3E}">
        <p14:creationId xmlns:p14="http://schemas.microsoft.com/office/powerpoint/2010/main" val="429743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799FAC-77AA-EB47-89EE-5D7534EA8B67}"/>
              </a:ext>
            </a:extLst>
          </p:cNvPr>
          <p:cNvSpPr/>
          <p:nvPr/>
        </p:nvSpPr>
        <p:spPr>
          <a:xfrm>
            <a:off x="0" y="213990"/>
            <a:ext cx="9144000" cy="44799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oogle Shape;81;p13">
            <a:extLst>
              <a:ext uri="{FF2B5EF4-FFF2-40B4-BE49-F238E27FC236}">
                <a16:creationId xmlns:a16="http://schemas.microsoft.com/office/drawing/2014/main" id="{77B4D580-4379-9345-9DAF-7ED6F1DAB482}"/>
              </a:ext>
            </a:extLst>
          </p:cNvPr>
          <p:cNvSpPr txBox="1">
            <a:spLocks/>
          </p:cNvSpPr>
          <p:nvPr/>
        </p:nvSpPr>
        <p:spPr>
          <a:xfrm>
            <a:off x="540681" y="812987"/>
            <a:ext cx="4460489" cy="28844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>
                <a:solidFill>
                  <a:srgbClr val="1932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1 Results—Water Quality</a:t>
            </a:r>
          </a:p>
        </p:txBody>
      </p:sp>
      <p:sp>
        <p:nvSpPr>
          <p:cNvPr id="7" name="Google Shape;83;p13">
            <a:extLst>
              <a:ext uri="{FF2B5EF4-FFF2-40B4-BE49-F238E27FC236}">
                <a16:creationId xmlns:a16="http://schemas.microsoft.com/office/drawing/2014/main" id="{DE4DB58D-0B14-CD45-97FC-F02EFCDB9FF1}"/>
              </a:ext>
            </a:extLst>
          </p:cNvPr>
          <p:cNvSpPr txBox="1">
            <a:spLocks/>
          </p:cNvSpPr>
          <p:nvPr/>
        </p:nvSpPr>
        <p:spPr>
          <a:xfrm>
            <a:off x="1149714" y="1169018"/>
            <a:ext cx="3080825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rgbClr val="193265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415887"/>
                </a:solidFill>
              </a:rPr>
              <a:t>Downward flow in the borehole affected water quality results</a:t>
            </a:r>
          </a:p>
          <a:p>
            <a:pPr marL="285750" indent="-285750">
              <a:buClr>
                <a:srgbClr val="193265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415887"/>
                </a:solidFill>
              </a:rPr>
              <a:t>Little variation observed between LFAII(a) and LFAII(b) due to intermixing</a:t>
            </a:r>
          </a:p>
          <a:p>
            <a:pPr marL="285750" indent="-285750">
              <a:buClr>
                <a:srgbClr val="193265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415887"/>
                </a:solidFill>
              </a:rPr>
              <a:t>LFAII</a:t>
            </a:r>
          </a:p>
          <a:p>
            <a:pPr marL="640080" lvl="1" indent="-274320">
              <a:buClr>
                <a:srgbClr val="193265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15887"/>
                </a:solidFill>
              </a:rPr>
              <a:t>Chloride ~70 mg/L</a:t>
            </a:r>
          </a:p>
          <a:p>
            <a:pPr marL="640080" lvl="1" indent="-274320">
              <a:buClr>
                <a:srgbClr val="193265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15887"/>
                </a:solidFill>
              </a:rPr>
              <a:t>Sulfate ~ 1,800 mg/L</a:t>
            </a:r>
          </a:p>
          <a:p>
            <a:pPr marL="640080" lvl="1" indent="-274320">
              <a:buClr>
                <a:srgbClr val="193265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15887"/>
                </a:solidFill>
              </a:rPr>
              <a:t>TDS ~ 3,000 mg/L</a:t>
            </a:r>
          </a:p>
        </p:txBody>
      </p:sp>
      <p:sp>
        <p:nvSpPr>
          <p:cNvPr id="10" name="Google Shape;106;p16">
            <a:extLst>
              <a:ext uri="{FF2B5EF4-FFF2-40B4-BE49-F238E27FC236}">
                <a16:creationId xmlns:a16="http://schemas.microsoft.com/office/drawing/2014/main" id="{66F51D8E-74EF-1949-82B4-8C63D4815802}"/>
              </a:ext>
            </a:extLst>
          </p:cNvPr>
          <p:cNvSpPr txBox="1">
            <a:spLocks/>
          </p:cNvSpPr>
          <p:nvPr/>
        </p:nvSpPr>
        <p:spPr>
          <a:xfrm>
            <a:off x="0" y="4693920"/>
            <a:ext cx="9144000" cy="44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ctr"/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B029E5BB-BE38-CB45-92C5-A7FFE804E7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3885004"/>
              </p:ext>
            </p:extLst>
          </p:nvPr>
        </p:nvGraphicFramePr>
        <p:xfrm>
          <a:off x="5001170" y="303520"/>
          <a:ext cx="3415466" cy="4372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5041BE-A0FE-F144-BBF1-DBDA7C996A77}"/>
              </a:ext>
            </a:extLst>
          </p:cNvPr>
          <p:cNvCxnSpPr>
            <a:cxnSpLocks/>
          </p:cNvCxnSpPr>
          <p:nvPr/>
        </p:nvCxnSpPr>
        <p:spPr>
          <a:xfrm>
            <a:off x="5593995" y="1786343"/>
            <a:ext cx="253689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">
            <a:extLst>
              <a:ext uri="{FF2B5EF4-FFF2-40B4-BE49-F238E27FC236}">
                <a16:creationId xmlns:a16="http://schemas.microsoft.com/office/drawing/2014/main" id="{F4816813-D062-734D-8761-911DBA218C2A}"/>
              </a:ext>
            </a:extLst>
          </p:cNvPr>
          <p:cNvSpPr txBox="1"/>
          <p:nvPr/>
        </p:nvSpPr>
        <p:spPr>
          <a:xfrm>
            <a:off x="8091906" y="1600086"/>
            <a:ext cx="989317" cy="51444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70C0"/>
                </a:solidFill>
              </a:rPr>
              <a:t>I</a:t>
            </a:r>
            <a:r>
              <a:rPr lang="en-US" sz="1100" b="1" dirty="0">
                <a:solidFill>
                  <a:srgbClr val="0070C0"/>
                </a:solidFill>
              </a:rPr>
              <a:t>ntermediate</a:t>
            </a:r>
          </a:p>
          <a:p>
            <a:r>
              <a:rPr lang="en-US" sz="1100" b="1" dirty="0">
                <a:solidFill>
                  <a:srgbClr val="0070C0"/>
                </a:solidFill>
              </a:rPr>
              <a:t>casing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E39D0EA-44AC-E147-AFCF-9147A16188B1}"/>
              </a:ext>
            </a:extLst>
          </p:cNvPr>
          <p:cNvCxnSpPr>
            <a:cxnSpLocks/>
          </p:cNvCxnSpPr>
          <p:nvPr/>
        </p:nvCxnSpPr>
        <p:spPr>
          <a:xfrm>
            <a:off x="5593995" y="1666460"/>
            <a:ext cx="18103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5D08115-FEFC-3F47-9B61-8CB4CD532EC9}"/>
              </a:ext>
            </a:extLst>
          </p:cNvPr>
          <p:cNvCxnSpPr>
            <a:cxnSpLocks/>
          </p:cNvCxnSpPr>
          <p:nvPr/>
        </p:nvCxnSpPr>
        <p:spPr>
          <a:xfrm>
            <a:off x="5593995" y="3398278"/>
            <a:ext cx="1931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632EA6-3277-5F41-A602-1A36A8FA6573}"/>
              </a:ext>
            </a:extLst>
          </p:cNvPr>
          <p:cNvCxnSpPr>
            <a:cxnSpLocks/>
          </p:cNvCxnSpPr>
          <p:nvPr/>
        </p:nvCxnSpPr>
        <p:spPr>
          <a:xfrm>
            <a:off x="5915137" y="3798328"/>
            <a:ext cx="57930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C39F0E51-C2E1-4849-9EF9-C30FB83AFAB6}"/>
              </a:ext>
            </a:extLst>
          </p:cNvPr>
          <p:cNvSpPr/>
          <p:nvPr/>
        </p:nvSpPr>
        <p:spPr>
          <a:xfrm>
            <a:off x="5268624" y="198803"/>
            <a:ext cx="3002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b="1" kern="1200" dirty="0">
                <a:solidFill>
                  <a:srgbClr val="193265"/>
                </a:solidFill>
                <a:latin typeface="+mn-lt"/>
              </a:rPr>
              <a:t>MZMW-1 Drill Stem Water Quality</a:t>
            </a:r>
          </a:p>
        </p:txBody>
      </p:sp>
    </p:spTree>
    <p:extLst>
      <p:ext uri="{BB962C8B-B14F-4D97-AF65-F5344CB8AC3E}">
        <p14:creationId xmlns:p14="http://schemas.microsoft.com/office/powerpoint/2010/main" val="308260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799FAC-77AA-EB47-89EE-5D7534EA8B67}"/>
              </a:ext>
            </a:extLst>
          </p:cNvPr>
          <p:cNvSpPr/>
          <p:nvPr/>
        </p:nvSpPr>
        <p:spPr>
          <a:xfrm>
            <a:off x="0" y="182332"/>
            <a:ext cx="9144000" cy="45432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Google Shape;106;p16">
            <a:extLst>
              <a:ext uri="{FF2B5EF4-FFF2-40B4-BE49-F238E27FC236}">
                <a16:creationId xmlns:a16="http://schemas.microsoft.com/office/drawing/2014/main" id="{66F51D8E-74EF-1949-82B4-8C63D4815802}"/>
              </a:ext>
            </a:extLst>
          </p:cNvPr>
          <p:cNvSpPr txBox="1">
            <a:spLocks/>
          </p:cNvSpPr>
          <p:nvPr/>
        </p:nvSpPr>
        <p:spPr>
          <a:xfrm>
            <a:off x="0" y="4693920"/>
            <a:ext cx="9144000" cy="44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ctr"/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8CC3393C-BA03-374A-9DFF-44267FCCF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332"/>
            <a:ext cx="8686800" cy="4543246"/>
          </a:xfrm>
          <a:prstGeom prst="rect">
            <a:avLst/>
          </a:prstGeom>
        </p:spPr>
      </p:pic>
      <p:sp>
        <p:nvSpPr>
          <p:cNvPr id="6" name="Google Shape;81;p13">
            <a:extLst>
              <a:ext uri="{FF2B5EF4-FFF2-40B4-BE49-F238E27FC236}">
                <a16:creationId xmlns:a16="http://schemas.microsoft.com/office/drawing/2014/main" id="{77B4D580-4379-9345-9DAF-7ED6F1DAB482}"/>
              </a:ext>
            </a:extLst>
          </p:cNvPr>
          <p:cNvSpPr txBox="1">
            <a:spLocks/>
          </p:cNvSpPr>
          <p:nvPr/>
        </p:nvSpPr>
        <p:spPr>
          <a:xfrm>
            <a:off x="1028877" y="245122"/>
            <a:ext cx="7086246" cy="345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>
                <a:solidFill>
                  <a:srgbClr val="1932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1 Results—Geophysics with Tentative Hydrogeologic Picks</a:t>
            </a:r>
          </a:p>
        </p:txBody>
      </p:sp>
    </p:spTree>
    <p:extLst>
      <p:ext uri="{BB962C8B-B14F-4D97-AF65-F5344CB8AC3E}">
        <p14:creationId xmlns:p14="http://schemas.microsoft.com/office/powerpoint/2010/main" val="2711423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799FAC-77AA-EB47-89EE-5D7534EA8B67}"/>
              </a:ext>
            </a:extLst>
          </p:cNvPr>
          <p:cNvSpPr/>
          <p:nvPr/>
        </p:nvSpPr>
        <p:spPr>
          <a:xfrm>
            <a:off x="0" y="0"/>
            <a:ext cx="9144000" cy="47255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Google Shape;106;p16">
            <a:extLst>
              <a:ext uri="{FF2B5EF4-FFF2-40B4-BE49-F238E27FC236}">
                <a16:creationId xmlns:a16="http://schemas.microsoft.com/office/drawing/2014/main" id="{66F51D8E-74EF-1949-82B4-8C63D4815802}"/>
              </a:ext>
            </a:extLst>
          </p:cNvPr>
          <p:cNvSpPr txBox="1">
            <a:spLocks/>
          </p:cNvSpPr>
          <p:nvPr/>
        </p:nvSpPr>
        <p:spPr>
          <a:xfrm>
            <a:off x="0" y="4693920"/>
            <a:ext cx="9144000" cy="44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ctr"/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45221A-EC17-2245-951E-F730529064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 r="7363" b="12363"/>
          <a:stretch/>
        </p:blipFill>
        <p:spPr>
          <a:xfrm rot="5400000">
            <a:off x="2225860" y="-1796316"/>
            <a:ext cx="4692280" cy="835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92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BCF8C-EF56-1541-9A02-2F6CCD8DFEFC}"/>
              </a:ext>
            </a:extLst>
          </p:cNvPr>
          <p:cNvSpPr/>
          <p:nvPr/>
        </p:nvSpPr>
        <p:spPr>
          <a:xfrm>
            <a:off x="2061179" y="602213"/>
            <a:ext cx="4931904" cy="3938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oogle Shape;81;p13">
            <a:extLst>
              <a:ext uri="{FF2B5EF4-FFF2-40B4-BE49-F238E27FC236}">
                <a16:creationId xmlns:a16="http://schemas.microsoft.com/office/drawing/2014/main" id="{77B4D580-4379-9345-9DAF-7ED6F1DAB482}"/>
              </a:ext>
            </a:extLst>
          </p:cNvPr>
          <p:cNvSpPr txBox="1">
            <a:spLocks/>
          </p:cNvSpPr>
          <p:nvPr/>
        </p:nvSpPr>
        <p:spPr>
          <a:xfrm>
            <a:off x="2387698" y="836818"/>
            <a:ext cx="3914388" cy="34057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>
                <a:solidFill>
                  <a:srgbClr val="1932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1— Remaining Testing</a:t>
            </a:r>
            <a:endParaRPr lang="en-US" sz="2000" b="1" dirty="0">
              <a:solidFill>
                <a:srgbClr val="193265"/>
              </a:solidFill>
            </a:endParaRPr>
          </a:p>
        </p:txBody>
      </p:sp>
      <p:sp>
        <p:nvSpPr>
          <p:cNvPr id="7" name="Google Shape;83;p13">
            <a:extLst>
              <a:ext uri="{FF2B5EF4-FFF2-40B4-BE49-F238E27FC236}">
                <a16:creationId xmlns:a16="http://schemas.microsoft.com/office/drawing/2014/main" id="{DE4DB58D-0B14-CD45-97FC-F02EFCDB9FF1}"/>
              </a:ext>
            </a:extLst>
          </p:cNvPr>
          <p:cNvSpPr txBox="1">
            <a:spLocks/>
          </p:cNvSpPr>
          <p:nvPr/>
        </p:nvSpPr>
        <p:spPr>
          <a:xfrm>
            <a:off x="2527066" y="1215182"/>
            <a:ext cx="405038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rgbClr val="193265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415887"/>
                </a:solidFill>
              </a:rPr>
              <a:t>LFA Monitoring Well Completion</a:t>
            </a:r>
          </a:p>
          <a:p>
            <a:pPr marL="640080" lvl="1" indent="-274320">
              <a:buClr>
                <a:srgbClr val="193265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15887"/>
                </a:solidFill>
              </a:rPr>
              <a:t>Dual zone monitoring</a:t>
            </a:r>
          </a:p>
          <a:p>
            <a:pPr marL="285750" indent="-285750">
              <a:buClr>
                <a:srgbClr val="193265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415887"/>
                </a:solidFill>
              </a:rPr>
              <a:t>Constant Rate Aquifer Tests</a:t>
            </a:r>
          </a:p>
          <a:p>
            <a:pPr marL="640080" lvl="1" indent="-274320">
              <a:buClr>
                <a:srgbClr val="193265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15887"/>
                </a:solidFill>
              </a:rPr>
              <a:t>Pumping rate: ~200 – 500 </a:t>
            </a:r>
            <a:r>
              <a:rPr lang="en-US" sz="1600" dirty="0" err="1">
                <a:solidFill>
                  <a:srgbClr val="415887"/>
                </a:solidFill>
              </a:rPr>
              <a:t>gpm</a:t>
            </a:r>
            <a:endParaRPr lang="en-US" sz="1600" dirty="0">
              <a:solidFill>
                <a:srgbClr val="415887"/>
              </a:solidFill>
            </a:endParaRPr>
          </a:p>
          <a:p>
            <a:pPr marL="1188720" lvl="3" indent="-274320">
              <a:buClr>
                <a:srgbClr val="193265"/>
              </a:buClr>
              <a:buSzPct val="100000"/>
              <a:buFont typeface="System Font Regular"/>
              <a:buChar char="-"/>
            </a:pPr>
            <a:r>
              <a:rPr lang="en-US" sz="1600" dirty="0">
                <a:solidFill>
                  <a:srgbClr val="415887"/>
                </a:solidFill>
              </a:rPr>
              <a:t>LFA I</a:t>
            </a:r>
          </a:p>
          <a:p>
            <a:pPr marL="1188720" lvl="2" indent="-274320">
              <a:buClr>
                <a:srgbClr val="193265"/>
              </a:buClr>
              <a:buSzPct val="100000"/>
              <a:buFont typeface="System Font Regular"/>
              <a:buChar char="-"/>
            </a:pPr>
            <a:r>
              <a:rPr lang="en-US" sz="1600" dirty="0">
                <a:solidFill>
                  <a:srgbClr val="415887"/>
                </a:solidFill>
              </a:rPr>
              <a:t>LFA II(a)</a:t>
            </a:r>
          </a:p>
          <a:p>
            <a:pPr marL="640080" lvl="1" indent="-274320">
              <a:buClr>
                <a:srgbClr val="193265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15887"/>
                </a:solidFill>
              </a:rPr>
              <a:t>Monitoring zones: SA, UFA, LFA I, LFA II(a)</a:t>
            </a:r>
          </a:p>
          <a:p>
            <a:pPr marL="640080" lvl="1" indent="-274320">
              <a:buClr>
                <a:srgbClr val="193265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15887"/>
                </a:solidFill>
              </a:rPr>
              <a:t>Water quality: primary, secondary, RO analytes</a:t>
            </a:r>
          </a:p>
          <a:p>
            <a:pPr marL="285750" indent="-285750">
              <a:buClr>
                <a:srgbClr val="193265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415887"/>
                </a:solidFill>
              </a:rPr>
              <a:t>Lab permeabilities on core</a:t>
            </a:r>
          </a:p>
        </p:txBody>
      </p:sp>
      <p:sp>
        <p:nvSpPr>
          <p:cNvPr id="11" name="Google Shape;106;p16">
            <a:extLst>
              <a:ext uri="{FF2B5EF4-FFF2-40B4-BE49-F238E27FC236}">
                <a16:creationId xmlns:a16="http://schemas.microsoft.com/office/drawing/2014/main" id="{28E4449B-6914-E24F-A650-D812E6D3BA4C}"/>
              </a:ext>
            </a:extLst>
          </p:cNvPr>
          <p:cNvSpPr txBox="1">
            <a:spLocks/>
          </p:cNvSpPr>
          <p:nvPr/>
        </p:nvSpPr>
        <p:spPr>
          <a:xfrm>
            <a:off x="0" y="4693920"/>
            <a:ext cx="9144000" cy="44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ctr"/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575836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799FAC-77AA-EB47-89EE-5D7534EA8B67}"/>
              </a:ext>
            </a:extLst>
          </p:cNvPr>
          <p:cNvSpPr/>
          <p:nvPr/>
        </p:nvSpPr>
        <p:spPr>
          <a:xfrm>
            <a:off x="0" y="602213"/>
            <a:ext cx="9144000" cy="3938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Google Shape;81;p13">
            <a:extLst>
              <a:ext uri="{FF2B5EF4-FFF2-40B4-BE49-F238E27FC236}">
                <a16:creationId xmlns:a16="http://schemas.microsoft.com/office/drawing/2014/main" id="{77B4D580-4379-9345-9DAF-7ED6F1DAB482}"/>
              </a:ext>
            </a:extLst>
          </p:cNvPr>
          <p:cNvSpPr txBox="1">
            <a:spLocks/>
          </p:cNvSpPr>
          <p:nvPr/>
        </p:nvSpPr>
        <p:spPr>
          <a:xfrm>
            <a:off x="291299" y="1026000"/>
            <a:ext cx="4685946" cy="3560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>
                <a:solidFill>
                  <a:srgbClr val="1932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1—Conclusions</a:t>
            </a:r>
            <a:endParaRPr lang="en-US" sz="2000" b="1" dirty="0">
              <a:solidFill>
                <a:srgbClr val="193265"/>
              </a:solidFill>
            </a:endParaRPr>
          </a:p>
        </p:txBody>
      </p:sp>
      <p:sp>
        <p:nvSpPr>
          <p:cNvPr id="7" name="Google Shape;83;p13">
            <a:extLst>
              <a:ext uri="{FF2B5EF4-FFF2-40B4-BE49-F238E27FC236}">
                <a16:creationId xmlns:a16="http://schemas.microsoft.com/office/drawing/2014/main" id="{DE4DB58D-0B14-CD45-97FC-F02EFCDB9FF1}"/>
              </a:ext>
            </a:extLst>
          </p:cNvPr>
          <p:cNvSpPr txBox="1">
            <a:spLocks/>
          </p:cNvSpPr>
          <p:nvPr/>
        </p:nvSpPr>
        <p:spPr>
          <a:xfrm>
            <a:off x="765251" y="1699367"/>
            <a:ext cx="3417091" cy="26548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rgbClr val="193265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415887"/>
                </a:solidFill>
              </a:rPr>
              <a:t>Production zone in LFA II(a)</a:t>
            </a:r>
          </a:p>
          <a:p>
            <a:pPr marL="640080" lvl="1" indent="-274320">
              <a:buClr>
                <a:srgbClr val="193265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15887"/>
                </a:solidFill>
              </a:rPr>
              <a:t>3 </a:t>
            </a:r>
            <a:r>
              <a:rPr lang="en-US" sz="1600" dirty="0" err="1">
                <a:solidFill>
                  <a:srgbClr val="415887"/>
                </a:solidFill>
              </a:rPr>
              <a:t>gpm</a:t>
            </a:r>
            <a:r>
              <a:rPr lang="en-US" sz="1600" dirty="0">
                <a:solidFill>
                  <a:srgbClr val="415887"/>
                </a:solidFill>
              </a:rPr>
              <a:t>/ft, estimated</a:t>
            </a:r>
          </a:p>
          <a:p>
            <a:pPr marL="285750" indent="-285750">
              <a:buClr>
                <a:srgbClr val="193265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415887"/>
                </a:solidFill>
              </a:rPr>
              <a:t>UFA/LFA confinement was identified</a:t>
            </a:r>
            <a:endParaRPr lang="en-US" sz="1600" strike="sngStrike" dirty="0">
              <a:solidFill>
                <a:srgbClr val="415887"/>
              </a:solidFill>
            </a:endParaRPr>
          </a:p>
          <a:p>
            <a:pPr marL="640080" lvl="1" indent="-274320">
              <a:buClr>
                <a:srgbClr val="193265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15887"/>
                </a:solidFill>
              </a:rPr>
              <a:t>&gt;500 ft thickness</a:t>
            </a:r>
          </a:p>
          <a:p>
            <a:pPr marL="640080" lvl="1" indent="-274320">
              <a:buClr>
                <a:srgbClr val="193265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15887"/>
                </a:solidFill>
              </a:rPr>
              <a:t>Packer testing and flow compilation log suggest good confinement</a:t>
            </a:r>
          </a:p>
          <a:p>
            <a:pPr marL="640080" lvl="1" indent="-274320">
              <a:buClr>
                <a:srgbClr val="193265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15887"/>
                </a:solidFill>
              </a:rPr>
              <a:t>No effects observed in UFA during testing program</a:t>
            </a:r>
          </a:p>
          <a:p>
            <a:pPr marL="285750" indent="-285750">
              <a:buClr>
                <a:srgbClr val="193265"/>
              </a:buClr>
              <a:buFont typeface="Wingdings" pitchFamily="2" charset="2"/>
              <a:buChar char="Ø"/>
            </a:pPr>
            <a:endParaRPr lang="en-US" sz="1600" dirty="0">
              <a:solidFill>
                <a:srgbClr val="415887"/>
              </a:solidFill>
            </a:endParaRPr>
          </a:p>
        </p:txBody>
      </p:sp>
      <p:sp>
        <p:nvSpPr>
          <p:cNvPr id="10" name="Google Shape;106;p16">
            <a:extLst>
              <a:ext uri="{FF2B5EF4-FFF2-40B4-BE49-F238E27FC236}">
                <a16:creationId xmlns:a16="http://schemas.microsoft.com/office/drawing/2014/main" id="{66F51D8E-74EF-1949-82B4-8C63D4815802}"/>
              </a:ext>
            </a:extLst>
          </p:cNvPr>
          <p:cNvSpPr txBox="1">
            <a:spLocks/>
          </p:cNvSpPr>
          <p:nvPr/>
        </p:nvSpPr>
        <p:spPr>
          <a:xfrm>
            <a:off x="0" y="4693920"/>
            <a:ext cx="9144000" cy="44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ctr"/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9AA657-D79B-A74B-8C6C-8913BC64A993}"/>
              </a:ext>
            </a:extLst>
          </p:cNvPr>
          <p:cNvSpPr/>
          <p:nvPr/>
        </p:nvSpPr>
        <p:spPr>
          <a:xfrm>
            <a:off x="4639542" y="1699367"/>
            <a:ext cx="41975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193265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415887"/>
                </a:solidFill>
              </a:rPr>
              <a:t>Injection zone in LFA II(b)</a:t>
            </a:r>
          </a:p>
          <a:p>
            <a:pPr marL="640080" lvl="1" indent="-274320">
              <a:buClr>
                <a:srgbClr val="193265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15887"/>
                </a:solidFill>
              </a:rPr>
              <a:t>6 </a:t>
            </a:r>
            <a:r>
              <a:rPr lang="en-US" sz="1600" dirty="0" err="1">
                <a:solidFill>
                  <a:srgbClr val="415887"/>
                </a:solidFill>
              </a:rPr>
              <a:t>gpm</a:t>
            </a:r>
            <a:r>
              <a:rPr lang="en-US" sz="1600" dirty="0">
                <a:solidFill>
                  <a:srgbClr val="415887"/>
                </a:solidFill>
              </a:rPr>
              <a:t>/ft, estimated</a:t>
            </a:r>
          </a:p>
          <a:p>
            <a:pPr marL="285750" indent="-285750">
              <a:buClr>
                <a:srgbClr val="193265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415887"/>
                </a:solidFill>
              </a:rPr>
              <a:t>Confinement between LFA II(a) and LFAII(b)</a:t>
            </a:r>
          </a:p>
          <a:p>
            <a:pPr marL="640080" lvl="1" indent="-274320">
              <a:buClr>
                <a:srgbClr val="193265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15887"/>
                </a:solidFill>
              </a:rPr>
              <a:t>~300 ft thickness</a:t>
            </a:r>
          </a:p>
          <a:p>
            <a:pPr marL="640080" lvl="1" indent="-274320">
              <a:buClr>
                <a:srgbClr val="193265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15887"/>
                </a:solidFill>
              </a:rPr>
              <a:t>Geophysical logs suggest two distinct flow zones separated by confining interval</a:t>
            </a:r>
          </a:p>
        </p:txBody>
      </p:sp>
      <p:sp>
        <p:nvSpPr>
          <p:cNvPr id="8" name="Google Shape;81;p13">
            <a:extLst>
              <a:ext uri="{FF2B5EF4-FFF2-40B4-BE49-F238E27FC236}">
                <a16:creationId xmlns:a16="http://schemas.microsoft.com/office/drawing/2014/main" id="{1E0B7EC8-1FF5-864E-BE25-5E4692A68A85}"/>
              </a:ext>
            </a:extLst>
          </p:cNvPr>
          <p:cNvSpPr txBox="1">
            <a:spLocks/>
          </p:cNvSpPr>
          <p:nvPr/>
        </p:nvSpPr>
        <p:spPr>
          <a:xfrm>
            <a:off x="291299" y="1397657"/>
            <a:ext cx="1998377" cy="3366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b="1" u="sng" dirty="0">
                <a:solidFill>
                  <a:srgbClr val="4158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Supply</a:t>
            </a:r>
          </a:p>
        </p:txBody>
      </p:sp>
      <p:sp>
        <p:nvSpPr>
          <p:cNvPr id="11" name="Google Shape;81;p13">
            <a:extLst>
              <a:ext uri="{FF2B5EF4-FFF2-40B4-BE49-F238E27FC236}">
                <a16:creationId xmlns:a16="http://schemas.microsoft.com/office/drawing/2014/main" id="{BB1DD92D-E860-0D48-B580-F3A3E072B62E}"/>
              </a:ext>
            </a:extLst>
          </p:cNvPr>
          <p:cNvSpPr txBox="1">
            <a:spLocks/>
          </p:cNvSpPr>
          <p:nvPr/>
        </p:nvSpPr>
        <p:spPr>
          <a:xfrm>
            <a:off x="4182342" y="1435196"/>
            <a:ext cx="3028949" cy="33668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1600" b="1" u="sng" dirty="0">
                <a:solidFill>
                  <a:srgbClr val="415887"/>
                </a:solidFill>
              </a:rPr>
              <a:t>Concentrate Disposal</a:t>
            </a:r>
          </a:p>
        </p:txBody>
      </p:sp>
    </p:spTree>
    <p:extLst>
      <p:ext uri="{BB962C8B-B14F-4D97-AF65-F5344CB8AC3E}">
        <p14:creationId xmlns:p14="http://schemas.microsoft.com/office/powerpoint/2010/main" val="3736846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799FAC-77AA-EB47-89EE-5D7534EA8B67}"/>
              </a:ext>
            </a:extLst>
          </p:cNvPr>
          <p:cNvSpPr/>
          <p:nvPr/>
        </p:nvSpPr>
        <p:spPr>
          <a:xfrm>
            <a:off x="0" y="602213"/>
            <a:ext cx="9144000" cy="3938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Google Shape;81;p13">
            <a:extLst>
              <a:ext uri="{FF2B5EF4-FFF2-40B4-BE49-F238E27FC236}">
                <a16:creationId xmlns:a16="http://schemas.microsoft.com/office/drawing/2014/main" id="{77B4D580-4379-9345-9DAF-7ED6F1DAB482}"/>
              </a:ext>
            </a:extLst>
          </p:cNvPr>
          <p:cNvSpPr txBox="1">
            <a:spLocks/>
          </p:cNvSpPr>
          <p:nvPr/>
        </p:nvSpPr>
        <p:spPr>
          <a:xfrm>
            <a:off x="291299" y="1026000"/>
            <a:ext cx="8062992" cy="3560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2000" b="1" dirty="0">
                <a:solidFill>
                  <a:srgbClr val="1932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Steps at Crooked Lake/Frostproof/Lake Wales</a:t>
            </a:r>
            <a:endParaRPr lang="en-US" sz="2000" b="1" dirty="0">
              <a:solidFill>
                <a:srgbClr val="19326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83;p13">
            <a:extLst>
              <a:ext uri="{FF2B5EF4-FFF2-40B4-BE49-F238E27FC236}">
                <a16:creationId xmlns:a16="http://schemas.microsoft.com/office/drawing/2014/main" id="{DE4DB58D-0B14-CD45-97FC-F02EFCDB9FF1}"/>
              </a:ext>
            </a:extLst>
          </p:cNvPr>
          <p:cNvSpPr txBox="1">
            <a:spLocks/>
          </p:cNvSpPr>
          <p:nvPr/>
        </p:nvSpPr>
        <p:spPr>
          <a:xfrm>
            <a:off x="1574576" y="1534784"/>
            <a:ext cx="7990256" cy="26548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1600" b="1" u="sng" dirty="0">
                <a:solidFill>
                  <a:srgbClr val="415887"/>
                </a:solidFill>
              </a:rPr>
              <a:t>Crooked Lake </a:t>
            </a:r>
          </a:p>
          <a:p>
            <a:pPr marL="285750" lvl="1" indent="-285750">
              <a:buClr>
                <a:srgbClr val="193265"/>
              </a:buClr>
              <a:buFont typeface="Wingdings" pitchFamily="2" charset="2"/>
              <a:buChar char="ü"/>
              <a:defRPr/>
            </a:pPr>
            <a:r>
              <a:rPr lang="en-US" altLang="en-US" sz="1600" dirty="0">
                <a:solidFill>
                  <a:srgbClr val="415887"/>
                </a:solidFill>
              </a:rPr>
              <a:t>Construction on-going with dual zone LFA monitoring well</a:t>
            </a:r>
          </a:p>
          <a:p>
            <a:pPr marL="504000" lvl="2" indent="0">
              <a:buNone/>
              <a:defRPr/>
            </a:pPr>
            <a:endParaRPr lang="en-US" altLang="en-US" sz="1600" dirty="0">
              <a:solidFill>
                <a:srgbClr val="415887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altLang="en-US" sz="1600" b="1" u="sng" dirty="0">
                <a:solidFill>
                  <a:srgbClr val="415887"/>
                </a:solidFill>
              </a:rPr>
              <a:t>Frostproof</a:t>
            </a:r>
          </a:p>
          <a:p>
            <a:pPr marL="285750" lvl="1" indent="-285750">
              <a:buClr>
                <a:srgbClr val="193265"/>
              </a:buClr>
              <a:buFont typeface="Wingdings" pitchFamily="2" charset="2"/>
              <a:buChar char="ü"/>
              <a:defRPr/>
            </a:pPr>
            <a:r>
              <a:rPr lang="en-US" altLang="en-US" sz="1600" dirty="0">
                <a:solidFill>
                  <a:srgbClr val="415887"/>
                </a:solidFill>
              </a:rPr>
              <a:t>Complete Phase 1</a:t>
            </a:r>
          </a:p>
          <a:p>
            <a:pPr marL="285750" lvl="1" indent="-285750">
              <a:buClr>
                <a:srgbClr val="193265"/>
              </a:buClr>
              <a:buFont typeface="Wingdings" pitchFamily="2" charset="2"/>
              <a:buChar char="ü"/>
              <a:defRPr/>
            </a:pPr>
            <a:r>
              <a:rPr lang="en-US" altLang="en-US" sz="1600" dirty="0">
                <a:solidFill>
                  <a:srgbClr val="415887"/>
                </a:solidFill>
              </a:rPr>
              <a:t>Just kicked-off Phase 2</a:t>
            </a:r>
          </a:p>
          <a:p>
            <a:pPr marL="1200150" lvl="2" indent="-342900">
              <a:defRPr/>
            </a:pPr>
            <a:endParaRPr lang="en-US" altLang="en-US" sz="1600" dirty="0">
              <a:solidFill>
                <a:srgbClr val="415887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altLang="en-US" sz="1600" b="1" u="sng" dirty="0">
                <a:solidFill>
                  <a:srgbClr val="415887"/>
                </a:solidFill>
              </a:rPr>
              <a:t>Lake Wales </a:t>
            </a:r>
          </a:p>
          <a:p>
            <a:pPr marL="285750" lvl="1" indent="-285750">
              <a:buClr>
                <a:srgbClr val="193265"/>
              </a:buClr>
              <a:buFont typeface="Wingdings" pitchFamily="2" charset="2"/>
              <a:buChar char="ü"/>
              <a:defRPr/>
            </a:pPr>
            <a:r>
              <a:rPr lang="en-US" altLang="en-US" sz="1600" dirty="0">
                <a:solidFill>
                  <a:srgbClr val="415887"/>
                </a:solidFill>
              </a:rPr>
              <a:t>Construction on-going with Phase 1 (similar to Frostproof testing)</a:t>
            </a:r>
          </a:p>
          <a:p>
            <a:pPr marL="285750" indent="-285750">
              <a:buClr>
                <a:srgbClr val="193265"/>
              </a:buClr>
              <a:buFont typeface="Wingdings" pitchFamily="2" charset="2"/>
              <a:buChar char="Ø"/>
            </a:pPr>
            <a:endParaRPr lang="en-US" sz="1600" dirty="0">
              <a:solidFill>
                <a:srgbClr val="415887"/>
              </a:solidFill>
            </a:endParaRPr>
          </a:p>
        </p:txBody>
      </p:sp>
      <p:sp>
        <p:nvSpPr>
          <p:cNvPr id="10" name="Google Shape;106;p16">
            <a:extLst>
              <a:ext uri="{FF2B5EF4-FFF2-40B4-BE49-F238E27FC236}">
                <a16:creationId xmlns:a16="http://schemas.microsoft.com/office/drawing/2014/main" id="{66F51D8E-74EF-1949-82B4-8C63D4815802}"/>
              </a:ext>
            </a:extLst>
          </p:cNvPr>
          <p:cNvSpPr txBox="1">
            <a:spLocks/>
          </p:cNvSpPr>
          <p:nvPr/>
        </p:nvSpPr>
        <p:spPr>
          <a:xfrm>
            <a:off x="0" y="4693920"/>
            <a:ext cx="9144000" cy="44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ctr"/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896098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BCF8C-EF56-1541-9A02-2F6CCD8DFEFC}"/>
              </a:ext>
            </a:extLst>
          </p:cNvPr>
          <p:cNvSpPr/>
          <p:nvPr/>
        </p:nvSpPr>
        <p:spPr>
          <a:xfrm>
            <a:off x="2106048" y="1233690"/>
            <a:ext cx="4931904" cy="26761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oogle Shape;81;p13">
            <a:extLst>
              <a:ext uri="{FF2B5EF4-FFF2-40B4-BE49-F238E27FC236}">
                <a16:creationId xmlns:a16="http://schemas.microsoft.com/office/drawing/2014/main" id="{77B4D580-4379-9345-9DAF-7ED6F1DAB482}"/>
              </a:ext>
            </a:extLst>
          </p:cNvPr>
          <p:cNvSpPr txBox="1">
            <a:spLocks/>
          </p:cNvSpPr>
          <p:nvPr/>
        </p:nvSpPr>
        <p:spPr>
          <a:xfrm>
            <a:off x="2106049" y="1738063"/>
            <a:ext cx="4931903" cy="34057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rgbClr val="1932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&amp; COMMENTS</a:t>
            </a:r>
            <a:endParaRPr lang="en-US" sz="2800" b="1" dirty="0">
              <a:solidFill>
                <a:srgbClr val="193265"/>
              </a:solidFill>
            </a:endParaRPr>
          </a:p>
        </p:txBody>
      </p:sp>
      <p:sp>
        <p:nvSpPr>
          <p:cNvPr id="11" name="Google Shape;106;p16">
            <a:extLst>
              <a:ext uri="{FF2B5EF4-FFF2-40B4-BE49-F238E27FC236}">
                <a16:creationId xmlns:a16="http://schemas.microsoft.com/office/drawing/2014/main" id="{28E4449B-6914-E24F-A650-D812E6D3BA4C}"/>
              </a:ext>
            </a:extLst>
          </p:cNvPr>
          <p:cNvSpPr txBox="1">
            <a:spLocks/>
          </p:cNvSpPr>
          <p:nvPr/>
        </p:nvSpPr>
        <p:spPr>
          <a:xfrm>
            <a:off x="0" y="4693920"/>
            <a:ext cx="9144000" cy="44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ctr"/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pic>
        <p:nvPicPr>
          <p:cNvPr id="9" name="Picture 2" descr="Logotype.png                                                   00029F38Macintosh HD                   B74677AA:">
            <a:extLst>
              <a:ext uri="{FF2B5EF4-FFF2-40B4-BE49-F238E27FC236}">
                <a16:creationId xmlns:a16="http://schemas.microsoft.com/office/drawing/2014/main" id="{991B6851-C455-8A4F-8B1D-0D0C4DFD6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25" y="2311445"/>
            <a:ext cx="3069350" cy="11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178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799FAC-77AA-EB47-89EE-5D7534EA8B67}"/>
              </a:ext>
            </a:extLst>
          </p:cNvPr>
          <p:cNvSpPr/>
          <p:nvPr/>
        </p:nvSpPr>
        <p:spPr>
          <a:xfrm>
            <a:off x="0" y="332508"/>
            <a:ext cx="9144000" cy="42917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Google Shape;81;p13">
            <a:extLst>
              <a:ext uri="{FF2B5EF4-FFF2-40B4-BE49-F238E27FC236}">
                <a16:creationId xmlns:a16="http://schemas.microsoft.com/office/drawing/2014/main" id="{77B4D580-4379-9345-9DAF-7ED6F1DAB482}"/>
              </a:ext>
            </a:extLst>
          </p:cNvPr>
          <p:cNvSpPr txBox="1">
            <a:spLocks/>
          </p:cNvSpPr>
          <p:nvPr/>
        </p:nvSpPr>
        <p:spPr>
          <a:xfrm>
            <a:off x="390013" y="576774"/>
            <a:ext cx="7470710" cy="3560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>
                <a:solidFill>
                  <a:srgbClr val="1932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1 Results—Lithology and Tentative</a:t>
            </a:r>
          </a:p>
          <a:p>
            <a:r>
              <a:rPr lang="en-US" sz="2000" b="1" dirty="0">
                <a:solidFill>
                  <a:srgbClr val="1932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Hydrogeologic Picks</a:t>
            </a:r>
          </a:p>
        </p:txBody>
      </p:sp>
      <p:sp>
        <p:nvSpPr>
          <p:cNvPr id="10" name="Google Shape;106;p16">
            <a:extLst>
              <a:ext uri="{FF2B5EF4-FFF2-40B4-BE49-F238E27FC236}">
                <a16:creationId xmlns:a16="http://schemas.microsoft.com/office/drawing/2014/main" id="{66F51D8E-74EF-1949-82B4-8C63D4815802}"/>
              </a:ext>
            </a:extLst>
          </p:cNvPr>
          <p:cNvSpPr txBox="1">
            <a:spLocks/>
          </p:cNvSpPr>
          <p:nvPr/>
        </p:nvSpPr>
        <p:spPr>
          <a:xfrm>
            <a:off x="0" y="4693920"/>
            <a:ext cx="9144000" cy="44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ctr"/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aphicFrame>
        <p:nvGraphicFramePr>
          <p:cNvPr id="8" name="Content Placeholder 22">
            <a:extLst>
              <a:ext uri="{FF2B5EF4-FFF2-40B4-BE49-F238E27FC236}">
                <a16:creationId xmlns:a16="http://schemas.microsoft.com/office/drawing/2014/main" id="{52827DAC-8CEE-8847-A3AE-B63A199990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259971"/>
              </p:ext>
            </p:extLst>
          </p:nvPr>
        </p:nvGraphicFramePr>
        <p:xfrm>
          <a:off x="436489" y="1366405"/>
          <a:ext cx="4416066" cy="2870590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1789732">
                  <a:extLst>
                    <a:ext uri="{9D8B030D-6E8A-4147-A177-3AD203B41FA5}">
                      <a16:colId xmlns:a16="http://schemas.microsoft.com/office/drawing/2014/main" val="3734872562"/>
                    </a:ext>
                  </a:extLst>
                </a:gridCol>
                <a:gridCol w="669201">
                  <a:extLst>
                    <a:ext uri="{9D8B030D-6E8A-4147-A177-3AD203B41FA5}">
                      <a16:colId xmlns:a16="http://schemas.microsoft.com/office/drawing/2014/main" val="4167718155"/>
                    </a:ext>
                  </a:extLst>
                </a:gridCol>
                <a:gridCol w="719864">
                  <a:extLst>
                    <a:ext uri="{9D8B030D-6E8A-4147-A177-3AD203B41FA5}">
                      <a16:colId xmlns:a16="http://schemas.microsoft.com/office/drawing/2014/main" val="2287390930"/>
                    </a:ext>
                  </a:extLst>
                </a:gridCol>
                <a:gridCol w="654698">
                  <a:extLst>
                    <a:ext uri="{9D8B030D-6E8A-4147-A177-3AD203B41FA5}">
                      <a16:colId xmlns:a16="http://schemas.microsoft.com/office/drawing/2014/main" val="3659111659"/>
                    </a:ext>
                  </a:extLst>
                </a:gridCol>
                <a:gridCol w="582571">
                  <a:extLst>
                    <a:ext uri="{9D8B030D-6E8A-4147-A177-3AD203B41FA5}">
                      <a16:colId xmlns:a16="http://schemas.microsoft.com/office/drawing/2014/main" val="3310678503"/>
                    </a:ext>
                  </a:extLst>
                </a:gridCol>
              </a:tblGrid>
              <a:tr h="30867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Stratigraphy</a:t>
                      </a:r>
                      <a:endParaRPr lang="en-US" sz="800" b="1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B w="3175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Begin Depth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(ft bgs)</a:t>
                      </a:r>
                      <a:endParaRPr lang="en-US" sz="800" b="1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End Depth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(ft bgs)</a:t>
                      </a:r>
                      <a:endParaRPr lang="en-US" sz="800" b="1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Thickness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(ft)</a:t>
                      </a:r>
                      <a:endParaRPr lang="en-US" sz="800" b="1" i="0" u="none" strike="noStrike" dirty="0">
                        <a:solidFill>
                          <a:srgbClr val="193265"/>
                        </a:solidFill>
                        <a:effectLst/>
                        <a:latin typeface="+mn-lt"/>
                      </a:endParaRPr>
                    </a:p>
                  </a:txBody>
                  <a:tcPr marL="5297" marR="5297" marT="5297" marB="0" anchor="b"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376326"/>
                  </a:ext>
                </a:extLst>
              </a:tr>
              <a:tr h="1991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Ground Surface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GS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+mn-lt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222596"/>
                  </a:ext>
                </a:extLst>
              </a:tr>
              <a:tr h="1991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Surficial Aquifer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SA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70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70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+mn-lt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270277"/>
                  </a:ext>
                </a:extLst>
              </a:tr>
              <a:tr h="1991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Confining Unit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CU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70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270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200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+mn-lt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8494894"/>
                  </a:ext>
                </a:extLst>
              </a:tr>
              <a:tr h="1991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Upper Floridan Aquifer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UFA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270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625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355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+mn-lt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654489"/>
                  </a:ext>
                </a:extLst>
              </a:tr>
              <a:tr h="1638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Ocala Low Permeability Zone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OCAL LPZ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270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450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180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+mn-lt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682831"/>
                  </a:ext>
                </a:extLst>
              </a:tr>
              <a:tr h="1991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Middle Confining Unit I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MCUI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625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820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195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+mn-lt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738466"/>
                  </a:ext>
                </a:extLst>
              </a:tr>
              <a:tr h="21922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Avon Park High Permeability Zone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AVPK HPZ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820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1075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255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+mn-lt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703304"/>
                  </a:ext>
                </a:extLst>
              </a:tr>
              <a:tr h="1991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Lower Floridan Aquifer I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LFAI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1075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1250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175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+mn-lt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02290"/>
                  </a:ext>
                </a:extLst>
              </a:tr>
              <a:tr h="1991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Middle Confining Unit II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MCUII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1250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1850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+mn-lt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537315"/>
                  </a:ext>
                </a:extLst>
              </a:tr>
              <a:tr h="1991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Lower Floridan Aquifer IIa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err="1">
                          <a:effectLst/>
                        </a:rPr>
                        <a:t>LFAII</a:t>
                      </a:r>
                      <a:r>
                        <a:rPr lang="en-US" sz="800" u="none" strike="noStrike" dirty="0">
                          <a:effectLst/>
                        </a:rPr>
                        <a:t>(a)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+mn-lt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1850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+mn-lt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2185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+mn-lt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335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+mn-lt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696105"/>
                  </a:ext>
                </a:extLst>
              </a:tr>
              <a:tr h="1991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Confining Unit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CU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+mn-lt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2185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+mn-lt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2475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+mn-lt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290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+mn-lt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838646"/>
                  </a:ext>
                </a:extLst>
              </a:tr>
              <a:tr h="1991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Lower Floridan Aquifer IIb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err="1">
                          <a:effectLst/>
                        </a:rPr>
                        <a:t>LFAII</a:t>
                      </a:r>
                      <a:r>
                        <a:rPr lang="en-US" sz="800" u="none" strike="noStrike" dirty="0">
                          <a:effectLst/>
                        </a:rPr>
                        <a:t>(b)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+mn-lt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2475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+mn-lt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2780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+mn-lt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305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+mn-lt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273958"/>
                  </a:ext>
                </a:extLst>
              </a:tr>
              <a:tr h="1870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Sub-Floridan Confining Unit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SFCU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2780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3300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520</a:t>
                      </a:r>
                      <a:endParaRPr lang="en-US" sz="800" b="0" i="0" u="none" strike="noStrike" dirty="0">
                        <a:solidFill>
                          <a:srgbClr val="193265"/>
                        </a:solidFill>
                        <a:effectLst/>
                        <a:latin typeface="+mn-lt"/>
                      </a:endParaRPr>
                    </a:p>
                  </a:txBody>
                  <a:tcPr marL="5297" marR="5297" marT="5297" marB="0" anchor="b">
                    <a:lnL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1932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7507447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5730100-5B17-3F44-8217-5B8A04CA1402}"/>
              </a:ext>
            </a:extLst>
          </p:cNvPr>
          <p:cNvSpPr/>
          <p:nvPr/>
        </p:nvSpPr>
        <p:spPr>
          <a:xfrm>
            <a:off x="4267013" y="3258909"/>
            <a:ext cx="587740" cy="189881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D1E75E-C71A-3846-B8AF-BB96E2026E8D}"/>
              </a:ext>
            </a:extLst>
          </p:cNvPr>
          <p:cNvSpPr/>
          <p:nvPr/>
        </p:nvSpPr>
        <p:spPr>
          <a:xfrm>
            <a:off x="4342497" y="3220544"/>
            <a:ext cx="4693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1200" b="1" dirty="0">
                <a:solidFill>
                  <a:srgbClr val="193265"/>
                </a:solidFill>
              </a:rPr>
              <a:t>600</a:t>
            </a:r>
            <a:endParaRPr lang="en-US" sz="1200" b="1" dirty="0">
              <a:solidFill>
                <a:srgbClr val="193265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Content Placeholder 13">
            <a:extLst>
              <a:ext uri="{FF2B5EF4-FFF2-40B4-BE49-F238E27FC236}">
                <a16:creationId xmlns:a16="http://schemas.microsoft.com/office/drawing/2014/main" id="{44745C23-67E5-184A-B34F-D10DE62A16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22" y="332507"/>
            <a:ext cx="3958512" cy="429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9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36D438-1DAB-AE47-A4AB-3BAAD996665E}"/>
              </a:ext>
            </a:extLst>
          </p:cNvPr>
          <p:cNvSpPr/>
          <p:nvPr/>
        </p:nvSpPr>
        <p:spPr>
          <a:xfrm>
            <a:off x="2098964" y="602213"/>
            <a:ext cx="4894119" cy="3938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Google Shape;137;p19">
            <a:extLst>
              <a:ext uri="{FF2B5EF4-FFF2-40B4-BE49-F238E27FC236}">
                <a16:creationId xmlns:a16="http://schemas.microsoft.com/office/drawing/2014/main" id="{11938121-3091-0747-8C0C-FED1BEE596A1}"/>
              </a:ext>
            </a:extLst>
          </p:cNvPr>
          <p:cNvSpPr txBox="1">
            <a:spLocks/>
          </p:cNvSpPr>
          <p:nvPr/>
        </p:nvSpPr>
        <p:spPr>
          <a:xfrm>
            <a:off x="3213646" y="1174213"/>
            <a:ext cx="3514042" cy="379452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274320">
              <a:buClr>
                <a:srgbClr val="193265"/>
              </a:buClr>
              <a:buSzPct val="100000"/>
              <a:buFont typeface="Wingdings" pitchFamily="2" charset="2"/>
              <a:buChar char="Ø"/>
            </a:pPr>
            <a:r>
              <a:rPr lang="en-AU" sz="1600" dirty="0">
                <a:solidFill>
                  <a:srgbClr val="4158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and Background</a:t>
            </a:r>
          </a:p>
          <a:p>
            <a:pPr indent="-274320">
              <a:buClr>
                <a:srgbClr val="193265"/>
              </a:buClr>
              <a:buSzPct val="100000"/>
              <a:buFont typeface="Wingdings" pitchFamily="2" charset="2"/>
              <a:buChar char="Ø"/>
            </a:pPr>
            <a:r>
              <a:rPr lang="en-AU" sz="1600" dirty="0">
                <a:solidFill>
                  <a:srgbClr val="4158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1</a:t>
            </a:r>
          </a:p>
          <a:p>
            <a:pPr marL="640080" lvl="1" indent="-274320">
              <a:buClr>
                <a:srgbClr val="193265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4158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and Objectives</a:t>
            </a:r>
          </a:p>
          <a:p>
            <a:pPr marL="274320" indent="-274320">
              <a:buClr>
                <a:srgbClr val="193265"/>
              </a:buClr>
              <a:buSzPct val="100000"/>
              <a:buFont typeface="Wingdings" pitchFamily="2" charset="2"/>
              <a:buChar char="Ø"/>
            </a:pPr>
            <a:r>
              <a:rPr lang="en-AU" sz="1600" dirty="0">
                <a:solidFill>
                  <a:srgbClr val="4158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1 Drilling and Testing Program</a:t>
            </a:r>
          </a:p>
          <a:p>
            <a:pPr indent="-274320">
              <a:buClr>
                <a:srgbClr val="193265"/>
              </a:buClr>
              <a:buSzPct val="100000"/>
              <a:buFont typeface="Wingdings" pitchFamily="2" charset="2"/>
              <a:buChar char="Ø"/>
            </a:pPr>
            <a:r>
              <a:rPr lang="en-AU" sz="1600" dirty="0">
                <a:solidFill>
                  <a:srgbClr val="4158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1 Results</a:t>
            </a:r>
          </a:p>
          <a:p>
            <a:pPr marL="640080" lvl="1" indent="-274320">
              <a:buClr>
                <a:srgbClr val="193265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4158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Lithology</a:t>
            </a:r>
          </a:p>
          <a:p>
            <a:pPr marL="640080" lvl="1" indent="-274320">
              <a:buClr>
                <a:srgbClr val="193265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4158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Groundwater Elevations</a:t>
            </a:r>
          </a:p>
          <a:p>
            <a:pPr marL="640080" lvl="1" indent="-274320">
              <a:buClr>
                <a:srgbClr val="193265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4158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Quality</a:t>
            </a:r>
          </a:p>
          <a:p>
            <a:pPr marL="640080" lvl="1" indent="-274320">
              <a:buClr>
                <a:srgbClr val="193265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4158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Hydraulic Parameters</a:t>
            </a:r>
          </a:p>
          <a:p>
            <a:pPr marL="640080" lvl="1" indent="-274320">
              <a:buClr>
                <a:srgbClr val="193265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4158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Well Installation</a:t>
            </a:r>
          </a:p>
          <a:p>
            <a:pPr indent="-274320">
              <a:buClr>
                <a:srgbClr val="193265"/>
              </a:buClr>
              <a:buSzPct val="100000"/>
              <a:buFont typeface="Wingdings" pitchFamily="2" charset="2"/>
              <a:buChar char="Ø"/>
            </a:pPr>
            <a:r>
              <a:rPr lang="en-AU" sz="1600" dirty="0">
                <a:solidFill>
                  <a:srgbClr val="4158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pPr lvl="1" indent="-27432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Google Shape;81;p13">
            <a:extLst>
              <a:ext uri="{FF2B5EF4-FFF2-40B4-BE49-F238E27FC236}">
                <a16:creationId xmlns:a16="http://schemas.microsoft.com/office/drawing/2014/main" id="{5A07DBF8-8AC9-CF49-BE08-BDD5514DFC6C}"/>
              </a:ext>
            </a:extLst>
          </p:cNvPr>
          <p:cNvSpPr txBox="1">
            <a:spLocks/>
          </p:cNvSpPr>
          <p:nvPr/>
        </p:nvSpPr>
        <p:spPr>
          <a:xfrm>
            <a:off x="2779921" y="818182"/>
            <a:ext cx="2748043" cy="3560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>
                <a:solidFill>
                  <a:srgbClr val="1932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endParaRPr lang="en-US" sz="2000" b="1" dirty="0">
              <a:solidFill>
                <a:srgbClr val="193265"/>
              </a:solidFill>
            </a:endParaRPr>
          </a:p>
        </p:txBody>
      </p:sp>
      <p:sp>
        <p:nvSpPr>
          <p:cNvPr id="17" name="Google Shape;106;p16">
            <a:extLst>
              <a:ext uri="{FF2B5EF4-FFF2-40B4-BE49-F238E27FC236}">
                <a16:creationId xmlns:a16="http://schemas.microsoft.com/office/drawing/2014/main" id="{896A6875-6A5F-6C4A-A6BA-509017F2805C}"/>
              </a:ext>
            </a:extLst>
          </p:cNvPr>
          <p:cNvSpPr txBox="1">
            <a:spLocks/>
          </p:cNvSpPr>
          <p:nvPr/>
        </p:nvSpPr>
        <p:spPr>
          <a:xfrm>
            <a:off x="0" y="4693920"/>
            <a:ext cx="9144000" cy="44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ctr"/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799FAC-77AA-EB47-89EE-5D7534EA8B67}"/>
              </a:ext>
            </a:extLst>
          </p:cNvPr>
          <p:cNvSpPr/>
          <p:nvPr/>
        </p:nvSpPr>
        <p:spPr>
          <a:xfrm>
            <a:off x="0" y="602213"/>
            <a:ext cx="9144000" cy="3938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" name="Google Shape;81;p13">
            <a:extLst>
              <a:ext uri="{FF2B5EF4-FFF2-40B4-BE49-F238E27FC236}">
                <a16:creationId xmlns:a16="http://schemas.microsoft.com/office/drawing/2014/main" id="{77B4D580-4379-9345-9DAF-7ED6F1DAB482}"/>
              </a:ext>
            </a:extLst>
          </p:cNvPr>
          <p:cNvSpPr txBox="1">
            <a:spLocks/>
          </p:cNvSpPr>
          <p:nvPr/>
        </p:nvSpPr>
        <p:spPr>
          <a:xfrm>
            <a:off x="291299" y="1026000"/>
            <a:ext cx="3421960" cy="2883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>
                <a:solidFill>
                  <a:srgbClr val="1932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en-US" sz="2000" b="1" dirty="0">
              <a:solidFill>
                <a:srgbClr val="193265"/>
              </a:solidFill>
            </a:endParaRPr>
          </a:p>
        </p:txBody>
      </p:sp>
      <p:sp>
        <p:nvSpPr>
          <p:cNvPr id="7" name="Google Shape;83;p13">
            <a:extLst>
              <a:ext uri="{FF2B5EF4-FFF2-40B4-BE49-F238E27FC236}">
                <a16:creationId xmlns:a16="http://schemas.microsoft.com/office/drawing/2014/main" id="{DE4DB58D-0B14-CD45-97FC-F02EFCDB9FF1}"/>
              </a:ext>
            </a:extLst>
          </p:cNvPr>
          <p:cNvSpPr txBox="1">
            <a:spLocks/>
          </p:cNvSpPr>
          <p:nvPr/>
        </p:nvSpPr>
        <p:spPr>
          <a:xfrm>
            <a:off x="900332" y="1382031"/>
            <a:ext cx="3080825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74320" indent="-274320">
              <a:buClr>
                <a:srgbClr val="193265"/>
              </a:buClr>
              <a:buSzPct val="100000"/>
              <a:buFont typeface="Wingdings" pitchFamily="2" charset="2"/>
              <a:buChar char="Ø"/>
            </a:pPr>
            <a:r>
              <a:rPr lang="en-US" sz="1600" dirty="0">
                <a:solidFill>
                  <a:srgbClr val="415887"/>
                </a:solidFill>
                <a:latin typeface="Arial" panose="020B0604020202020204" pitchFamily="34" charset="0"/>
                <a:cs typeface="Arial" panose="020B0604020202020204" pitchFamily="34" charset="0"/>
                <a:sym typeface="Frank Ruhl Libre Light"/>
              </a:rPr>
              <a:t>Frostproof Site</a:t>
            </a:r>
          </a:p>
          <a:p>
            <a:pPr marL="640080" lvl="3" indent="-274320">
              <a:buClr>
                <a:srgbClr val="19326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15887"/>
                </a:solidFill>
                <a:latin typeface="Arial" panose="020B0604020202020204" pitchFamily="34" charset="0"/>
                <a:cs typeface="Arial" panose="020B0604020202020204" pitchFamily="34" charset="0"/>
                <a:sym typeface="Frank Ruhl Libre Light"/>
              </a:rPr>
              <a:t>One of three P280 LFA well drilling sites</a:t>
            </a:r>
          </a:p>
          <a:p>
            <a:pPr marL="640080" lvl="1" indent="-274320">
              <a:buClr>
                <a:srgbClr val="19326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15887"/>
                </a:solidFill>
                <a:latin typeface="Arial" panose="020B0604020202020204" pitchFamily="34" charset="0"/>
                <a:cs typeface="Arial" panose="020B0604020202020204" pitchFamily="34" charset="0"/>
                <a:sym typeface="Frank Ruhl Libre Light"/>
              </a:rPr>
              <a:t>Southern most site</a:t>
            </a:r>
          </a:p>
          <a:p>
            <a:pPr marL="640080" lvl="1" indent="-274320">
              <a:buClr>
                <a:srgbClr val="19326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15887"/>
                </a:solidFill>
                <a:latin typeface="Arial" panose="020B0604020202020204" pitchFamily="34" charset="0"/>
                <a:cs typeface="Arial" panose="020B0604020202020204" pitchFamily="34" charset="0"/>
                <a:sym typeface="Frank Ruhl Libre Light"/>
              </a:rPr>
              <a:t>Near Frostproof, FL</a:t>
            </a:r>
          </a:p>
        </p:txBody>
      </p:sp>
      <p:pic>
        <p:nvPicPr>
          <p:cNvPr id="8" name="Content Placeholder 9" descr="A close up of a map&#10;&#10;Description automatically generated">
            <a:extLst>
              <a:ext uri="{FF2B5EF4-FFF2-40B4-BE49-F238E27FC236}">
                <a16:creationId xmlns:a16="http://schemas.microsoft.com/office/drawing/2014/main" id="{6205FBA2-A5EE-3B46-8618-4333336062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197" y="602213"/>
            <a:ext cx="5098803" cy="39389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6;p16">
            <a:extLst>
              <a:ext uri="{FF2B5EF4-FFF2-40B4-BE49-F238E27FC236}">
                <a16:creationId xmlns:a16="http://schemas.microsoft.com/office/drawing/2014/main" id="{66F51D8E-74EF-1949-82B4-8C63D4815802}"/>
              </a:ext>
            </a:extLst>
          </p:cNvPr>
          <p:cNvSpPr txBox="1">
            <a:spLocks/>
          </p:cNvSpPr>
          <p:nvPr/>
        </p:nvSpPr>
        <p:spPr>
          <a:xfrm>
            <a:off x="0" y="4693920"/>
            <a:ext cx="9144000" cy="44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ctr"/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237AAA1-F876-4109-A72B-26AD2FA58920}"/>
              </a:ext>
            </a:extLst>
          </p:cNvPr>
          <p:cNvSpPr/>
          <p:nvPr/>
        </p:nvSpPr>
        <p:spPr>
          <a:xfrm>
            <a:off x="6011178" y="3754582"/>
            <a:ext cx="755073" cy="346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6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793B635-F29B-6C4C-91AA-F8338C988311}"/>
              </a:ext>
            </a:extLst>
          </p:cNvPr>
          <p:cNvGrpSpPr/>
          <p:nvPr/>
        </p:nvGrpSpPr>
        <p:grpSpPr>
          <a:xfrm>
            <a:off x="1311852" y="132484"/>
            <a:ext cx="6520296" cy="4878532"/>
            <a:chOff x="2061179" y="602213"/>
            <a:chExt cx="4931904" cy="39389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3698948-9258-1D4B-A02E-0B686C04F855}"/>
                </a:ext>
              </a:extLst>
            </p:cNvPr>
            <p:cNvSpPr/>
            <p:nvPr/>
          </p:nvSpPr>
          <p:spPr>
            <a:xfrm>
              <a:off x="2061179" y="602213"/>
              <a:ext cx="4931904" cy="3938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Content Placeholder 11">
              <a:extLst>
                <a:ext uri="{FF2B5EF4-FFF2-40B4-BE49-F238E27FC236}">
                  <a16:creationId xmlns:a16="http://schemas.microsoft.com/office/drawing/2014/main" id="{1CAFB484-F4FC-1843-8AC8-0D0024A6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1179" y="614864"/>
              <a:ext cx="4889584" cy="3926303"/>
            </a:xfrm>
            <a:prstGeom prst="rect">
              <a:avLst/>
            </a:prstGeom>
          </p:spPr>
        </p:pic>
      </p:grpSp>
      <p:sp>
        <p:nvSpPr>
          <p:cNvPr id="13" name="Google Shape;106;p16">
            <a:extLst>
              <a:ext uri="{FF2B5EF4-FFF2-40B4-BE49-F238E27FC236}">
                <a16:creationId xmlns:a16="http://schemas.microsoft.com/office/drawing/2014/main" id="{101E6267-43D5-1648-AFF2-D208E165DDBA}"/>
              </a:ext>
            </a:extLst>
          </p:cNvPr>
          <p:cNvSpPr txBox="1">
            <a:spLocks/>
          </p:cNvSpPr>
          <p:nvPr/>
        </p:nvSpPr>
        <p:spPr>
          <a:xfrm>
            <a:off x="8697190" y="0"/>
            <a:ext cx="446809" cy="514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ctr"/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25889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799FAC-77AA-EB47-89EE-5D7534EA8B67}"/>
              </a:ext>
            </a:extLst>
          </p:cNvPr>
          <p:cNvSpPr/>
          <p:nvPr/>
        </p:nvSpPr>
        <p:spPr>
          <a:xfrm>
            <a:off x="0" y="602213"/>
            <a:ext cx="9144000" cy="3938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Google Shape;81;p13">
            <a:extLst>
              <a:ext uri="{FF2B5EF4-FFF2-40B4-BE49-F238E27FC236}">
                <a16:creationId xmlns:a16="http://schemas.microsoft.com/office/drawing/2014/main" id="{77B4D580-4379-9345-9DAF-7ED6F1DAB482}"/>
              </a:ext>
            </a:extLst>
          </p:cNvPr>
          <p:cNvSpPr txBox="1">
            <a:spLocks/>
          </p:cNvSpPr>
          <p:nvPr/>
        </p:nvSpPr>
        <p:spPr>
          <a:xfrm>
            <a:off x="291299" y="1026000"/>
            <a:ext cx="1842301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>
                <a:solidFill>
                  <a:srgbClr val="1932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  <a:p>
            <a:r>
              <a:rPr lang="en-US" sz="2000" b="1" dirty="0">
                <a:solidFill>
                  <a:srgbClr val="1932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HYDROGEOLOGY</a:t>
            </a:r>
          </a:p>
        </p:txBody>
      </p:sp>
      <p:sp>
        <p:nvSpPr>
          <p:cNvPr id="10" name="Google Shape;106;p16">
            <a:extLst>
              <a:ext uri="{FF2B5EF4-FFF2-40B4-BE49-F238E27FC236}">
                <a16:creationId xmlns:a16="http://schemas.microsoft.com/office/drawing/2014/main" id="{66F51D8E-74EF-1949-82B4-8C63D4815802}"/>
              </a:ext>
            </a:extLst>
          </p:cNvPr>
          <p:cNvSpPr txBox="1">
            <a:spLocks/>
          </p:cNvSpPr>
          <p:nvPr/>
        </p:nvSpPr>
        <p:spPr>
          <a:xfrm>
            <a:off x="0" y="4693920"/>
            <a:ext cx="9144000" cy="44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ctr"/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410064-B096-1049-8E92-9250284DB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101" y="627413"/>
            <a:ext cx="5967452" cy="3888553"/>
          </a:xfrm>
          <a:prstGeom prst="rect">
            <a:avLst/>
          </a:prstGeom>
        </p:spPr>
      </p:pic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4436E847-9796-EC4A-891B-982CBA5143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5" y="1736809"/>
            <a:ext cx="2905776" cy="2561306"/>
          </a:xfrm>
          <a:prstGeom prst="rect">
            <a:avLst/>
          </a:prstGeom>
        </p:spPr>
      </p:pic>
      <p:sp>
        <p:nvSpPr>
          <p:cNvPr id="17" name="Star: 5 Points 2">
            <a:extLst>
              <a:ext uri="{FF2B5EF4-FFF2-40B4-BE49-F238E27FC236}">
                <a16:creationId xmlns:a16="http://schemas.microsoft.com/office/drawing/2014/main" id="{8056FF74-D54A-0A4A-A1EE-235A42C673EA}"/>
              </a:ext>
            </a:extLst>
          </p:cNvPr>
          <p:cNvSpPr/>
          <p:nvPr/>
        </p:nvSpPr>
        <p:spPr>
          <a:xfrm>
            <a:off x="1819601" y="3260809"/>
            <a:ext cx="762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308BAD-2C73-A243-8D7D-658ED6D16761}"/>
              </a:ext>
            </a:extLst>
          </p:cNvPr>
          <p:cNvSpPr txBox="1"/>
          <p:nvPr/>
        </p:nvSpPr>
        <p:spPr>
          <a:xfrm>
            <a:off x="23447" y="3898888"/>
            <a:ext cx="1600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Approximate project location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B24A8DF-650B-E04D-A8A1-881D4C6F5EF4}"/>
              </a:ext>
            </a:extLst>
          </p:cNvPr>
          <p:cNvCxnSpPr>
            <a:cxnSpLocks/>
          </p:cNvCxnSpPr>
          <p:nvPr/>
        </p:nvCxnSpPr>
        <p:spPr>
          <a:xfrm flipH="1">
            <a:off x="1034739" y="3337009"/>
            <a:ext cx="741601" cy="67700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1A2D4F5-97FB-4B76-B57E-A09303CA2E99}"/>
              </a:ext>
            </a:extLst>
          </p:cNvPr>
          <p:cNvCxnSpPr/>
          <p:nvPr/>
        </p:nvCxnSpPr>
        <p:spPr>
          <a:xfrm>
            <a:off x="6040582" y="1026000"/>
            <a:ext cx="0" cy="34213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9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BCF8C-EF56-1541-9A02-2F6CCD8DFEFC}"/>
              </a:ext>
            </a:extLst>
          </p:cNvPr>
          <p:cNvSpPr/>
          <p:nvPr/>
        </p:nvSpPr>
        <p:spPr>
          <a:xfrm>
            <a:off x="2061179" y="602213"/>
            <a:ext cx="4931904" cy="3938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oogle Shape;81;p13">
            <a:extLst>
              <a:ext uri="{FF2B5EF4-FFF2-40B4-BE49-F238E27FC236}">
                <a16:creationId xmlns:a16="http://schemas.microsoft.com/office/drawing/2014/main" id="{77B4D580-4379-9345-9DAF-7ED6F1DAB482}"/>
              </a:ext>
            </a:extLst>
          </p:cNvPr>
          <p:cNvSpPr txBox="1">
            <a:spLocks/>
          </p:cNvSpPr>
          <p:nvPr/>
        </p:nvSpPr>
        <p:spPr>
          <a:xfrm>
            <a:off x="2585126" y="989571"/>
            <a:ext cx="3740374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>
                <a:solidFill>
                  <a:srgbClr val="1932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1— Purpose &amp; Objectives</a:t>
            </a:r>
            <a:endParaRPr lang="en-US" sz="2000" b="1" dirty="0">
              <a:solidFill>
                <a:srgbClr val="193265"/>
              </a:solidFill>
            </a:endParaRPr>
          </a:p>
        </p:txBody>
      </p:sp>
      <p:sp>
        <p:nvSpPr>
          <p:cNvPr id="7" name="Google Shape;83;p13">
            <a:extLst>
              <a:ext uri="{FF2B5EF4-FFF2-40B4-BE49-F238E27FC236}">
                <a16:creationId xmlns:a16="http://schemas.microsoft.com/office/drawing/2014/main" id="{DE4DB58D-0B14-CD45-97FC-F02EFCDB9FF1}"/>
              </a:ext>
            </a:extLst>
          </p:cNvPr>
          <p:cNvSpPr txBox="1">
            <a:spLocks/>
          </p:cNvSpPr>
          <p:nvPr/>
        </p:nvSpPr>
        <p:spPr>
          <a:xfrm>
            <a:off x="2949972" y="1371713"/>
            <a:ext cx="3492391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rgbClr val="193265"/>
              </a:buClr>
              <a:buFont typeface="Wingdings" pitchFamily="2" charset="2"/>
              <a:buChar char="Ø"/>
            </a:pPr>
            <a:r>
              <a:rPr lang="en-AU" sz="1600" dirty="0">
                <a:solidFill>
                  <a:srgbClr val="415887"/>
                </a:solidFill>
              </a:rPr>
              <a:t>Raw Water Production</a:t>
            </a:r>
          </a:p>
          <a:p>
            <a:pPr marL="640080" lvl="8" indent="-274320">
              <a:buClr>
                <a:srgbClr val="193265"/>
              </a:buClr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415887"/>
                </a:solidFill>
              </a:rPr>
              <a:t>Determine if the LFA can support future brackish water supply</a:t>
            </a:r>
          </a:p>
          <a:p>
            <a:pPr marL="285750" indent="-285750">
              <a:buClr>
                <a:srgbClr val="193265"/>
              </a:buClr>
              <a:buFont typeface="Wingdings" pitchFamily="2" charset="2"/>
              <a:buChar char="Ø"/>
            </a:pPr>
            <a:r>
              <a:rPr lang="en-AU" sz="1600" dirty="0">
                <a:solidFill>
                  <a:srgbClr val="415887"/>
                </a:solidFill>
              </a:rPr>
              <a:t>Confinement</a:t>
            </a:r>
          </a:p>
          <a:p>
            <a:pPr marL="640080" lvl="1" indent="-274320">
              <a:buClr>
                <a:srgbClr val="193265"/>
              </a:buClr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415887"/>
                </a:solidFill>
              </a:rPr>
              <a:t>Determine if there is sufficient confinement between UFA/LFA</a:t>
            </a:r>
          </a:p>
          <a:p>
            <a:pPr marL="285750" indent="-285750">
              <a:buClr>
                <a:srgbClr val="193265"/>
              </a:buClr>
              <a:buFont typeface="Wingdings" pitchFamily="2" charset="2"/>
              <a:buChar char="Ø"/>
            </a:pPr>
            <a:r>
              <a:rPr lang="en-AU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Concentrate Disposal</a:t>
            </a:r>
          </a:p>
          <a:p>
            <a:pPr marL="640080" lvl="1" indent="-274320">
              <a:buClr>
                <a:srgbClr val="193265"/>
              </a:buClr>
              <a:buFont typeface="Arial" panose="020B0604020202020204" pitchFamily="34" charset="0"/>
              <a:buChar char="•"/>
            </a:pPr>
            <a:r>
              <a:rPr lang="en-AU" sz="16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Determine if the LFA could support future injection wells for membrane concentrate disposal</a:t>
            </a:r>
          </a:p>
        </p:txBody>
      </p:sp>
      <p:sp>
        <p:nvSpPr>
          <p:cNvPr id="11" name="Google Shape;106;p16">
            <a:extLst>
              <a:ext uri="{FF2B5EF4-FFF2-40B4-BE49-F238E27FC236}">
                <a16:creationId xmlns:a16="http://schemas.microsoft.com/office/drawing/2014/main" id="{28E4449B-6914-E24F-A650-D812E6D3BA4C}"/>
              </a:ext>
            </a:extLst>
          </p:cNvPr>
          <p:cNvSpPr txBox="1">
            <a:spLocks/>
          </p:cNvSpPr>
          <p:nvPr/>
        </p:nvSpPr>
        <p:spPr>
          <a:xfrm>
            <a:off x="0" y="4693920"/>
            <a:ext cx="9144000" cy="44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ctr"/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3140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799FAC-77AA-EB47-89EE-5D7534EA8B67}"/>
              </a:ext>
            </a:extLst>
          </p:cNvPr>
          <p:cNvSpPr/>
          <p:nvPr/>
        </p:nvSpPr>
        <p:spPr>
          <a:xfrm>
            <a:off x="0" y="602213"/>
            <a:ext cx="9144000" cy="3938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Google Shape;81;p13">
            <a:extLst>
              <a:ext uri="{FF2B5EF4-FFF2-40B4-BE49-F238E27FC236}">
                <a16:creationId xmlns:a16="http://schemas.microsoft.com/office/drawing/2014/main" id="{77B4D580-4379-9345-9DAF-7ED6F1DAB482}"/>
              </a:ext>
            </a:extLst>
          </p:cNvPr>
          <p:cNvSpPr txBox="1">
            <a:spLocks/>
          </p:cNvSpPr>
          <p:nvPr/>
        </p:nvSpPr>
        <p:spPr>
          <a:xfrm>
            <a:off x="291299" y="1026000"/>
            <a:ext cx="4685946" cy="3560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b="1" dirty="0">
                <a:solidFill>
                  <a:srgbClr val="1932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1—Drilling &amp; Testing Program</a:t>
            </a:r>
            <a:endParaRPr lang="en-US" sz="2000" b="1" dirty="0">
              <a:solidFill>
                <a:srgbClr val="193265"/>
              </a:solidFill>
            </a:endParaRPr>
          </a:p>
        </p:txBody>
      </p:sp>
      <p:sp>
        <p:nvSpPr>
          <p:cNvPr id="7" name="Google Shape;83;p13">
            <a:extLst>
              <a:ext uri="{FF2B5EF4-FFF2-40B4-BE49-F238E27FC236}">
                <a16:creationId xmlns:a16="http://schemas.microsoft.com/office/drawing/2014/main" id="{DE4DB58D-0B14-CD45-97FC-F02EFCDB9FF1}"/>
              </a:ext>
            </a:extLst>
          </p:cNvPr>
          <p:cNvSpPr txBox="1">
            <a:spLocks/>
          </p:cNvSpPr>
          <p:nvPr/>
        </p:nvSpPr>
        <p:spPr>
          <a:xfrm>
            <a:off x="780837" y="1382031"/>
            <a:ext cx="3417091" cy="26548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rgbClr val="193265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415887"/>
                </a:solidFill>
              </a:rPr>
              <a:t>Monitoring Well Installation</a:t>
            </a:r>
          </a:p>
          <a:p>
            <a:pPr marL="640080" lvl="1" indent="-274320">
              <a:buClr>
                <a:srgbClr val="193265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15887"/>
                </a:solidFill>
              </a:rPr>
              <a:t>Surficial aquifer (SAMW-1)</a:t>
            </a:r>
          </a:p>
          <a:p>
            <a:pPr marL="640080" lvl="1" indent="-274320">
              <a:buClr>
                <a:srgbClr val="193265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15887"/>
                </a:solidFill>
              </a:rPr>
              <a:t>Upper Floridan aquifer (UFAMW-1)</a:t>
            </a:r>
          </a:p>
          <a:p>
            <a:pPr marL="285750" indent="-285750">
              <a:buClr>
                <a:srgbClr val="193265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415887"/>
                </a:solidFill>
              </a:rPr>
              <a:t>Drilling</a:t>
            </a:r>
          </a:p>
          <a:p>
            <a:pPr marL="640080" lvl="1" indent="-274320">
              <a:buClr>
                <a:srgbClr val="193265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15887"/>
                </a:solidFill>
              </a:rPr>
              <a:t>Drill to sub-Floridan confinement</a:t>
            </a:r>
          </a:p>
          <a:p>
            <a:pPr marL="640080" lvl="1" indent="-274320">
              <a:buClr>
                <a:srgbClr val="193265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15887"/>
                </a:solidFill>
              </a:rPr>
              <a:t>Continuous lithologic sampling</a:t>
            </a:r>
          </a:p>
          <a:p>
            <a:pPr marL="640080" lvl="1" indent="-274320">
              <a:buClr>
                <a:srgbClr val="193265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15887"/>
                </a:solidFill>
              </a:rPr>
              <a:t>Cores at four discrete depths</a:t>
            </a:r>
          </a:p>
          <a:p>
            <a:pPr marL="285750" indent="-285750">
              <a:buClr>
                <a:srgbClr val="193265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415887"/>
                </a:solidFill>
              </a:rPr>
              <a:t>Groundwater Elevations</a:t>
            </a:r>
          </a:p>
        </p:txBody>
      </p:sp>
      <p:sp>
        <p:nvSpPr>
          <p:cNvPr id="10" name="Google Shape;106;p16">
            <a:extLst>
              <a:ext uri="{FF2B5EF4-FFF2-40B4-BE49-F238E27FC236}">
                <a16:creationId xmlns:a16="http://schemas.microsoft.com/office/drawing/2014/main" id="{66F51D8E-74EF-1949-82B4-8C63D4815802}"/>
              </a:ext>
            </a:extLst>
          </p:cNvPr>
          <p:cNvSpPr txBox="1">
            <a:spLocks/>
          </p:cNvSpPr>
          <p:nvPr/>
        </p:nvSpPr>
        <p:spPr>
          <a:xfrm>
            <a:off x="0" y="4693920"/>
            <a:ext cx="9144000" cy="44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ctr"/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9AA657-D79B-A74B-8C6C-8913BC64A993}"/>
              </a:ext>
            </a:extLst>
          </p:cNvPr>
          <p:cNvSpPr/>
          <p:nvPr/>
        </p:nvSpPr>
        <p:spPr>
          <a:xfrm>
            <a:off x="4655128" y="1382031"/>
            <a:ext cx="41975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193265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415887"/>
                </a:solidFill>
              </a:rPr>
              <a:t>Geophysical and OBI Logging</a:t>
            </a:r>
          </a:p>
          <a:p>
            <a:pPr marL="285750" indent="-285750">
              <a:buClr>
                <a:srgbClr val="193265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415887"/>
                </a:solidFill>
              </a:rPr>
              <a:t>Hydraulic and Water Quality Data</a:t>
            </a:r>
          </a:p>
          <a:p>
            <a:pPr marL="640080" lvl="1" indent="-274320">
              <a:buClr>
                <a:srgbClr val="193265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15887"/>
                </a:solidFill>
              </a:rPr>
              <a:t>Incrementally during drilling</a:t>
            </a:r>
          </a:p>
          <a:p>
            <a:pPr marL="285750" indent="-285750">
              <a:buClr>
                <a:srgbClr val="193265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415887"/>
                </a:solidFill>
              </a:rPr>
              <a:t>Packer Testing</a:t>
            </a:r>
          </a:p>
          <a:p>
            <a:pPr marL="640080" lvl="1" indent="-274320">
              <a:buClr>
                <a:srgbClr val="193265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15887"/>
                </a:solidFill>
              </a:rPr>
              <a:t>7 discrete depths</a:t>
            </a:r>
          </a:p>
          <a:p>
            <a:pPr marL="285750" indent="-285750">
              <a:buClr>
                <a:srgbClr val="193265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415887"/>
                </a:solidFill>
              </a:rPr>
              <a:t>LFA Monitoring Well Completion</a:t>
            </a:r>
          </a:p>
          <a:p>
            <a:pPr marL="640080" lvl="1" indent="-274320">
              <a:buClr>
                <a:srgbClr val="193265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15887"/>
                </a:solidFill>
              </a:rPr>
              <a:t>Dual zone monitoring, LFAI, LFAII(a)</a:t>
            </a:r>
          </a:p>
          <a:p>
            <a:pPr marL="285750" indent="-285750">
              <a:buClr>
                <a:srgbClr val="193265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rgbClr val="415887"/>
                </a:solidFill>
              </a:rPr>
              <a:t>Constant Rate Aquifer Tests</a:t>
            </a:r>
          </a:p>
          <a:p>
            <a:pPr marL="640080" lvl="1" indent="-274320">
              <a:buClr>
                <a:srgbClr val="193265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15887"/>
                </a:solidFill>
              </a:rPr>
              <a:t>Water quality sampling</a:t>
            </a:r>
          </a:p>
        </p:txBody>
      </p:sp>
    </p:spTree>
    <p:extLst>
      <p:ext uri="{BB962C8B-B14F-4D97-AF65-F5344CB8AC3E}">
        <p14:creationId xmlns:p14="http://schemas.microsoft.com/office/powerpoint/2010/main" val="1477279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6;p16">
            <a:extLst>
              <a:ext uri="{FF2B5EF4-FFF2-40B4-BE49-F238E27FC236}">
                <a16:creationId xmlns:a16="http://schemas.microsoft.com/office/drawing/2014/main" id="{28E4449B-6914-E24F-A650-D812E6D3BA4C}"/>
              </a:ext>
            </a:extLst>
          </p:cNvPr>
          <p:cNvSpPr txBox="1">
            <a:spLocks/>
          </p:cNvSpPr>
          <p:nvPr/>
        </p:nvSpPr>
        <p:spPr>
          <a:xfrm>
            <a:off x="8697190" y="0"/>
            <a:ext cx="446809" cy="514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ctr"/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8253FE9-E1CA-F941-824A-018D2DD484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 t="1390" r="11017" b="10230"/>
          <a:stretch/>
        </p:blipFill>
        <p:spPr>
          <a:xfrm>
            <a:off x="1047473" y="59288"/>
            <a:ext cx="7049053" cy="50085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3F059955-096D-4FC8-8E1C-9EA0916FE064}"/>
              </a:ext>
            </a:extLst>
          </p:cNvPr>
          <p:cNvSpPr/>
          <p:nvPr/>
        </p:nvSpPr>
        <p:spPr>
          <a:xfrm>
            <a:off x="2348344" y="1350818"/>
            <a:ext cx="145474" cy="235527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4D3097DB-C51B-4365-8F79-30CAB5FE2965}"/>
              </a:ext>
            </a:extLst>
          </p:cNvPr>
          <p:cNvSpPr/>
          <p:nvPr/>
        </p:nvSpPr>
        <p:spPr>
          <a:xfrm>
            <a:off x="2362197" y="2105891"/>
            <a:ext cx="145474" cy="81741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DE771F8-1483-41FB-9E4B-1A6906092331}"/>
              </a:ext>
            </a:extLst>
          </p:cNvPr>
          <p:cNvSpPr/>
          <p:nvPr/>
        </p:nvSpPr>
        <p:spPr>
          <a:xfrm>
            <a:off x="2355270" y="3359726"/>
            <a:ext cx="138548" cy="360219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630EA381-2024-4AE6-BE53-947B75326684}"/>
              </a:ext>
            </a:extLst>
          </p:cNvPr>
          <p:cNvSpPr/>
          <p:nvPr/>
        </p:nvSpPr>
        <p:spPr>
          <a:xfrm>
            <a:off x="2348344" y="4156362"/>
            <a:ext cx="225137" cy="919626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92DB040-7D35-47E9-B210-653D10B1DBA8}"/>
              </a:ext>
            </a:extLst>
          </p:cNvPr>
          <p:cNvCxnSpPr>
            <a:cxnSpLocks/>
          </p:cNvCxnSpPr>
          <p:nvPr/>
        </p:nvCxnSpPr>
        <p:spPr>
          <a:xfrm>
            <a:off x="2434934" y="3132499"/>
            <a:ext cx="205558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6193AE-07C4-4D4D-9ECC-691ECF98BF2E}"/>
              </a:ext>
            </a:extLst>
          </p:cNvPr>
          <p:cNvCxnSpPr>
            <a:cxnSpLocks/>
          </p:cNvCxnSpPr>
          <p:nvPr/>
        </p:nvCxnSpPr>
        <p:spPr>
          <a:xfrm flipH="1">
            <a:off x="2421081" y="3918064"/>
            <a:ext cx="206943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4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D799FAC-77AA-EB47-89EE-5D7534EA8B67}"/>
              </a:ext>
            </a:extLst>
          </p:cNvPr>
          <p:cNvSpPr/>
          <p:nvPr/>
        </p:nvSpPr>
        <p:spPr>
          <a:xfrm>
            <a:off x="0" y="332508"/>
            <a:ext cx="9144000" cy="42917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Google Shape;106;p16">
            <a:extLst>
              <a:ext uri="{FF2B5EF4-FFF2-40B4-BE49-F238E27FC236}">
                <a16:creationId xmlns:a16="http://schemas.microsoft.com/office/drawing/2014/main" id="{66F51D8E-74EF-1949-82B4-8C63D4815802}"/>
              </a:ext>
            </a:extLst>
          </p:cNvPr>
          <p:cNvSpPr txBox="1">
            <a:spLocks/>
          </p:cNvSpPr>
          <p:nvPr/>
        </p:nvSpPr>
        <p:spPr>
          <a:xfrm>
            <a:off x="0" y="4693920"/>
            <a:ext cx="9144000" cy="44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ctr"/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3E63AD0C-59C6-5348-8C6C-87CC2E5C3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0151" y="4114113"/>
            <a:ext cx="486751" cy="228498"/>
          </a:xfrm>
        </p:spPr>
        <p:txBody>
          <a:bodyPr/>
          <a:lstStyle/>
          <a:p>
            <a:fld id="{9B3E39EC-4BE2-4DEA-81C0-4ABC0AAB4AC0}" type="slidenum">
              <a:rPr lang="en-AU" smtClean="0"/>
              <a:t>9</a:t>
            </a:fld>
            <a:endParaRPr lang="en-AU" dirty="0"/>
          </a:p>
        </p:txBody>
      </p:sp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208698EE-9338-A54D-BED4-DF89B82466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462748"/>
              </p:ext>
            </p:extLst>
          </p:nvPr>
        </p:nvGraphicFramePr>
        <p:xfrm>
          <a:off x="1195389" y="332508"/>
          <a:ext cx="6961476" cy="4291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6B8F75A-10BB-D04B-971B-DE93E12875E1}"/>
              </a:ext>
            </a:extLst>
          </p:cNvPr>
          <p:cNvSpPr txBox="1"/>
          <p:nvPr/>
        </p:nvSpPr>
        <p:spPr>
          <a:xfrm>
            <a:off x="732994" y="4278646"/>
            <a:ext cx="2458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Note: </a:t>
            </a:r>
            <a:r>
              <a:rPr lang="en-US" sz="1000" b="1" dirty="0" err="1"/>
              <a:t>GWEs</a:t>
            </a:r>
            <a:r>
              <a:rPr lang="en-US" sz="1000" b="1" dirty="0"/>
              <a:t> not corrected for salinity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0162F8-CB03-8744-A024-83E8978D99F8}"/>
              </a:ext>
            </a:extLst>
          </p:cNvPr>
          <p:cNvSpPr txBox="1"/>
          <p:nvPr/>
        </p:nvSpPr>
        <p:spPr>
          <a:xfrm>
            <a:off x="4419743" y="2182759"/>
            <a:ext cx="2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Intermediate casing installation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02E540-9D91-2943-B91B-116A69BFCCE8}"/>
              </a:ext>
            </a:extLst>
          </p:cNvPr>
          <p:cNvCxnSpPr>
            <a:cxnSpLocks/>
          </p:cNvCxnSpPr>
          <p:nvPr/>
        </p:nvCxnSpPr>
        <p:spPr>
          <a:xfrm flipH="1">
            <a:off x="5027034" y="2490536"/>
            <a:ext cx="228600" cy="37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81;p13">
            <a:extLst>
              <a:ext uri="{FF2B5EF4-FFF2-40B4-BE49-F238E27FC236}">
                <a16:creationId xmlns:a16="http://schemas.microsoft.com/office/drawing/2014/main" id="{77B4D580-4379-9345-9DAF-7ED6F1DAB482}"/>
              </a:ext>
            </a:extLst>
          </p:cNvPr>
          <p:cNvSpPr txBox="1">
            <a:spLocks/>
          </p:cNvSpPr>
          <p:nvPr/>
        </p:nvSpPr>
        <p:spPr>
          <a:xfrm>
            <a:off x="836645" y="519207"/>
            <a:ext cx="7470710" cy="3560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rgbClr val="19326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1—Groundwater Elevation (ft NAVD88)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3B669E2-CC1A-4F07-AA61-A6BB716F3668}"/>
              </a:ext>
            </a:extLst>
          </p:cNvPr>
          <p:cNvCxnSpPr>
            <a:cxnSpLocks/>
          </p:cNvCxnSpPr>
          <p:nvPr/>
        </p:nvCxnSpPr>
        <p:spPr>
          <a:xfrm flipH="1">
            <a:off x="6519214" y="2490536"/>
            <a:ext cx="435768" cy="5280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cta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768</Words>
  <Application>Microsoft Office PowerPoint</Application>
  <PresentationFormat>On-screen Show (16:9)</PresentationFormat>
  <Paragraphs>220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Wingdings</vt:lpstr>
      <vt:lpstr>IBM Plex Sans Condensed</vt:lpstr>
      <vt:lpstr>Calibri</vt:lpstr>
      <vt:lpstr>Arial</vt:lpstr>
      <vt:lpstr>System Font Regular</vt:lpstr>
      <vt:lpstr>Frank Ruhl Libre Light</vt:lpstr>
      <vt:lpstr>Octavia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George A. Schlutermann</cp:lastModifiedBy>
  <cp:revision>22</cp:revision>
  <dcterms:modified xsi:type="dcterms:W3CDTF">2019-08-22T12:51:01Z</dcterms:modified>
</cp:coreProperties>
</file>